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92" r:id="rId5"/>
  </p:sldMasterIdLst>
  <p:sldIdLst>
    <p:sldId id="265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A9950E-CA94-4D3F-8861-FE06B6BF7309}" v="6" dt="2020-10-08T08:05:37.9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1071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2E807-7F37-421D-AF61-85B28D331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15FD0-DCD1-48A2-A883-B8F94ACFA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9BDC5-D621-4F97-97C4-F8628ABC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76C54-2D39-48CB-A5CB-59B3D423A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A3D77-53D2-4492-B381-D9282DEC7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1125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1B57A-EAE8-4C9B-94E0-3D81C00A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DA9B5-963A-4A9D-A3A7-8D1FBB461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FBF18-C139-46E6-BE3C-CDCD5EFB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74A7D-3A76-4373-982E-58010CEB5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B8655-BE11-4CDE-95F1-CC954B1E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2742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96EAC6-2857-4C47-9A27-0D74705EE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0B99F0-D8D5-4E76-A1FC-9FE168F76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F988-B610-42B3-9B45-4B0FBEEA5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0628B-3B6F-46E2-BAE7-AB6178BA2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6EA9-287C-409E-B680-A226FAB3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39440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12192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3350685" y="1919289"/>
            <a:ext cx="8841316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350684" y="3886200"/>
            <a:ext cx="8837083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57267" y="6516689"/>
            <a:ext cx="2110317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9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A9B8-6FC7-4734-9388-2ED49573A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6B867-459C-449C-807D-0225B521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00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  <a:latin typeface="+mj-lt"/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  <a:latin typeface="+mj-lt"/>
              </a:defRPr>
            </a:lvl3pPr>
            <a:lvl4pPr>
              <a:defRPr sz="2000">
                <a:solidFill>
                  <a:schemeClr val="accent1">
                    <a:lumMod val="75000"/>
                  </a:schemeClr>
                </a:solidFill>
                <a:latin typeface="+mj-lt"/>
              </a:defRPr>
            </a:lvl4pPr>
            <a:lvl5pPr>
              <a:defRPr sz="2000">
                <a:solidFill>
                  <a:schemeClr val="accent1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ID4096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436B3-1F22-44F3-9E5F-D9CD381CE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 10, 2020</a:t>
            </a:r>
            <a:endParaRPr lang="LID4096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CEFBA-729F-4AD6-B65A-DD6C5E537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4EF4B-AC12-4C36-8D73-AE88F549C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4AC8FA9F-C662-462D-83E8-932D3C7D61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8717" y="365125"/>
            <a:ext cx="953283" cy="96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2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BD403-57A8-4E9E-8E65-2AE818F69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A55A5-16B8-4A24-AB6C-4830BE3D3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52B98-1905-43F6-8620-488CA8764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D092C-59A9-4B88-A8E2-978841284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0340D-7834-4DF0-A76E-DAD68835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9935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9A320-B51C-401A-A32B-4E09661B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EF83D-A145-4219-BEF3-5BFDAA243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90DF6-D562-4896-8C0D-8D4D41F5C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0F688-2C6A-4EC9-B61E-C5FAEC64E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AD92F-8444-4339-86F0-619F2C8C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D2AAC-9669-4291-9D4D-A80E252C8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2181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693A-B052-4852-AF3F-FB605E7C5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026E0-055F-40CD-AAEE-F881A4775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98F29-1668-49F5-B975-A2D1E6FE2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04EFE-6EA7-4518-BF65-06B60CD49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BF28B1-91A0-4BB5-A28D-5A67FCE93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7A5C39-A1CD-4FBC-BA54-BE6BED2BA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B8878F-3E47-45D8-A1FB-66ED9CA2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7BDCB-76F4-4CE3-9471-7F9CCE390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3025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CBA84-CD29-4993-9693-2FB655A3D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5B157-EC19-4A74-B7D5-437CEFD7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96D3A-80A8-4098-AFA9-3E0E984D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9EAC0-C54A-489D-AC4D-9683E0831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1335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37D624-8766-41AC-B0C3-F7BFB14EA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F735E-C818-49C7-BEC2-1AF1E0BD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14B5A-A9E8-4898-9550-4F5EE5B21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5068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ECC07-EDA5-4272-85EC-62FB1DF33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6AEBF-B6F1-44D4-9914-CF9630148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525EF-0F66-4157-AD79-E71065B8C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E819EA-4414-469D-BC22-145996AC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1AA41-2287-4BD0-9228-324B2ABC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CA18A-7944-4A44-9CF7-4E16EAB0D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9368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843DE-C287-4BF6-8765-2B126D05A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6E0E9-0E18-456E-8765-CBBF01C9D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E88152-A4F1-4EFA-B413-B92712957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61464-87A6-4CC0-B51B-5CE551FA7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DC6BB-6B41-4616-8ED1-CB6F79C9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573EC-6AC2-40E3-A3DC-01BC77945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6623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A3C0A6-13D1-4635-8CEA-C12B41C8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F9C57-46AE-499B-ACBD-299DB05DE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9CEE1-B388-425E-BDBB-E973CDFC7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03072-9CC0-4939-BED6-D11A783BD24F}" type="datetimeFigureOut">
              <a:rPr lang="LID4096" smtClean="0"/>
              <a:t>10/08/2020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75DC5-E426-443B-A8AA-14D9C2FFE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89DD0-6C9A-47D8-AD78-570E9D700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D0B55-0BC2-43E2-A736-BE019DD7746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5199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0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ains.iiasa.ac.at/gains4/IGP/index.login?logout=1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39442" y="1973260"/>
            <a:ext cx="6630987" cy="3280384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ea typeface="MS Mincho"/>
              </a:rPr>
              <a:t>GAINS-IGP Training </a:t>
            </a:r>
            <a:r>
              <a:rPr lang="en-US" sz="3200" dirty="0" smtClean="0">
                <a:ea typeface="MS Mincho"/>
              </a:rPr>
              <a:t>Session</a:t>
            </a:r>
            <a:r>
              <a:rPr lang="en-US" sz="3200" dirty="0">
                <a:ea typeface="MS Mincho"/>
              </a:rPr>
              <a:t/>
            </a:r>
            <a:br>
              <a:rPr lang="en-US" sz="3200" dirty="0">
                <a:ea typeface="MS Mincho"/>
              </a:rPr>
            </a:br>
            <a:r>
              <a:rPr lang="en-US" sz="3200" dirty="0" smtClean="0">
                <a:ea typeface="MS Mincho"/>
              </a:rPr>
              <a:t/>
            </a:r>
            <a:br>
              <a:rPr lang="en-US" sz="3200" dirty="0" smtClean="0">
                <a:ea typeface="MS Mincho"/>
              </a:rPr>
            </a:br>
            <a:r>
              <a:rPr lang="en-US" sz="3200" b="1" i="1" dirty="0" smtClean="0">
                <a:ea typeface="MS Mincho"/>
              </a:rPr>
              <a:t>Registration to the GAINS Model</a:t>
            </a:r>
            <a:br>
              <a:rPr lang="en-US" sz="3200" b="1" i="1" dirty="0" smtClean="0">
                <a:ea typeface="MS Mincho"/>
              </a:rPr>
            </a:br>
            <a:r>
              <a:rPr lang="en-US" sz="3200" b="1" i="1" dirty="0" smtClean="0">
                <a:ea typeface="MS Mincho"/>
              </a:rPr>
              <a:t/>
            </a:r>
            <a:br>
              <a:rPr lang="en-US" sz="3200" b="1" i="1" dirty="0" smtClean="0">
                <a:ea typeface="MS Mincho"/>
              </a:rPr>
            </a:br>
            <a:r>
              <a:rPr lang="en-US" sz="2400" dirty="0" smtClean="0">
                <a:ea typeface="MS Mincho"/>
              </a:rPr>
              <a:t>Robert Sander</a:t>
            </a:r>
            <a:r>
              <a:rPr lang="en-US" sz="3200" dirty="0">
                <a:ea typeface="MS Mincho"/>
              </a:rPr>
              <a:t/>
            </a:r>
            <a:br>
              <a:rPr lang="en-US" sz="3200" dirty="0">
                <a:ea typeface="MS Mincho"/>
              </a:rPr>
            </a:br>
            <a:r>
              <a:rPr lang="en-US" sz="3200" dirty="0">
                <a:ea typeface="MS Mincho"/>
              </a:rPr>
              <a:t/>
            </a:r>
            <a:br>
              <a:rPr lang="en-US" sz="3200" dirty="0">
                <a:ea typeface="MS Mincho"/>
              </a:rPr>
            </a:br>
            <a:endParaRPr lang="en-US" sz="1600" dirty="0"/>
          </a:p>
        </p:txBody>
      </p:sp>
      <p:sp>
        <p:nvSpPr>
          <p:cNvPr id="5" name="Subtitle 4"/>
          <p:cNvSpPr txBox="1">
            <a:spLocks/>
          </p:cNvSpPr>
          <p:nvPr/>
        </p:nvSpPr>
        <p:spPr bwMode="auto">
          <a:xfrm>
            <a:off x="5356266" y="4925290"/>
            <a:ext cx="6630986" cy="39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0" rIns="4572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rgbClr val="0033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400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October </a:t>
            </a:r>
            <a:r>
              <a:rPr lang="en-US" sz="2400" kern="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9, </a:t>
            </a:r>
            <a:r>
              <a:rPr lang="en-US" sz="2400" kern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2020</a:t>
            </a:r>
            <a:endParaRPr lang="en-US" sz="24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4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4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4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D8A17890-24F5-4AEF-A23A-2769EDA6D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903" y="261257"/>
            <a:ext cx="1526063" cy="763032"/>
          </a:xfrm>
          <a:prstGeom prst="rect">
            <a:avLst/>
          </a:prstGeom>
        </p:spPr>
      </p:pic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EB921E8-AF45-4B08-8777-2521D442F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17" y="128866"/>
            <a:ext cx="2988946" cy="895423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C4BE7CA-293D-433A-8DFF-914C9CCC6C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78" b="26438"/>
          <a:stretch/>
        </p:blipFill>
        <p:spPr>
          <a:xfrm>
            <a:off x="4918439" y="223100"/>
            <a:ext cx="3197950" cy="80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6BAC-1194-4818-BABC-D033BF9C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76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The GAINS </a:t>
            </a:r>
            <a:r>
              <a:rPr lang="en-US" sz="2800" b="1" dirty="0" smtClean="0">
                <a:solidFill>
                  <a:srgbClr val="002060"/>
                </a:solidFill>
              </a:rPr>
              <a:t>Model</a:t>
            </a:r>
            <a:endParaRPr lang="LID4096" sz="2800" b="1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962" y="897331"/>
            <a:ext cx="5544076" cy="4680064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5669279"/>
            <a:ext cx="10001596" cy="50768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http://gains.iiasa.ac.at/gains4/IGP/index.login?logout=1</a:t>
            </a:r>
          </a:p>
        </p:txBody>
      </p:sp>
    </p:spTree>
    <p:extLst>
      <p:ext uri="{BB962C8B-B14F-4D97-AF65-F5344CB8AC3E}">
        <p14:creationId xmlns:p14="http://schemas.microsoft.com/office/powerpoint/2010/main" val="210991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6BAC-1194-4818-BABC-D033BF9C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76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The GAINS </a:t>
            </a:r>
            <a:r>
              <a:rPr lang="en-US" sz="2800" b="1" dirty="0" smtClean="0">
                <a:solidFill>
                  <a:srgbClr val="002060"/>
                </a:solidFill>
              </a:rPr>
              <a:t>Model</a:t>
            </a:r>
            <a:endParaRPr lang="LID4096" sz="2800" b="1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962" y="897331"/>
            <a:ext cx="5544076" cy="4680064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5669279"/>
            <a:ext cx="10001596" cy="50768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http://gains.iiasa.ac.at/gains4/IGP/index.login?logout=1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613564" y="1862050"/>
            <a:ext cx="507076" cy="166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6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02" y="1825625"/>
            <a:ext cx="5178195" cy="4351338"/>
          </a:xfrm>
        </p:spPr>
      </p:pic>
      <p:sp>
        <p:nvSpPr>
          <p:cNvPr id="8" name="TextBox 7"/>
          <p:cNvSpPr txBox="1"/>
          <p:nvPr/>
        </p:nvSpPr>
        <p:spPr>
          <a:xfrm>
            <a:off x="6525491" y="1895302"/>
            <a:ext cx="45886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Username</a:t>
            </a:r>
          </a:p>
          <a:p>
            <a:endParaRPr lang="en-US" dirty="0"/>
          </a:p>
          <a:p>
            <a:r>
              <a:rPr lang="en-US" dirty="0" smtClean="0"/>
              <a:t>Name</a:t>
            </a:r>
          </a:p>
          <a:p>
            <a:endParaRPr lang="en-US" dirty="0"/>
          </a:p>
          <a:p>
            <a:r>
              <a:rPr lang="en-US" dirty="0" smtClean="0"/>
              <a:t>Email address</a:t>
            </a:r>
          </a:p>
          <a:p>
            <a:endParaRPr lang="en-US" dirty="0"/>
          </a:p>
          <a:p>
            <a:r>
              <a:rPr lang="en-US" dirty="0" smtClean="0"/>
              <a:t>Password </a:t>
            </a:r>
          </a:p>
          <a:p>
            <a:endParaRPr lang="en-US" dirty="0"/>
          </a:p>
          <a:p>
            <a:r>
              <a:rPr lang="en-US" dirty="0" smtClean="0"/>
              <a:t>------------</a:t>
            </a:r>
          </a:p>
          <a:p>
            <a:endParaRPr lang="en-US" dirty="0"/>
          </a:p>
          <a:p>
            <a:r>
              <a:rPr lang="en-US" dirty="0" smtClean="0"/>
              <a:t>Institute</a:t>
            </a:r>
          </a:p>
          <a:p>
            <a:endParaRPr lang="en-US" dirty="0"/>
          </a:p>
          <a:p>
            <a:r>
              <a:rPr lang="en-US" dirty="0" smtClean="0"/>
              <a:t>Contact person at IIASA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0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Confirmation of registration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86742"/>
            <a:ext cx="8516303" cy="2895372"/>
          </a:xfrm>
        </p:spPr>
      </p:pic>
    </p:spTree>
    <p:extLst>
      <p:ext uri="{BB962C8B-B14F-4D97-AF65-F5344CB8AC3E}">
        <p14:creationId xmlns:p14="http://schemas.microsoft.com/office/powerpoint/2010/main" val="37536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with Activation code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28946"/>
            <a:ext cx="5181600" cy="334469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Follow the link</a:t>
            </a:r>
          </a:p>
          <a:p>
            <a:endParaRPr lang="en-US" dirty="0" smtClean="0"/>
          </a:p>
          <a:p>
            <a:r>
              <a:rPr lang="en-US" dirty="0" smtClean="0"/>
              <a:t>Copy the activation code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69374" y="1825151"/>
            <a:ext cx="3416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Content of the 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the Activation code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428" y="1825625"/>
            <a:ext cx="4663144" cy="435133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Paste / Enter the activation code</a:t>
            </a:r>
          </a:p>
          <a:p>
            <a:endParaRPr lang="en-US" dirty="0"/>
          </a:p>
          <a:p>
            <a:r>
              <a:rPr lang="en-US" dirty="0" smtClean="0"/>
              <a:t>Click accept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4646814" y="5345084"/>
            <a:ext cx="399011" cy="174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670858" y="5424056"/>
            <a:ext cx="573578" cy="266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2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Ready 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93738"/>
            <a:ext cx="5181600" cy="181511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private versions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Access must be granted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8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192789" cy="4351338"/>
          </a:xfrm>
        </p:spPr>
        <p:txBody>
          <a:bodyPr/>
          <a:lstStyle/>
          <a:p>
            <a:r>
              <a:rPr lang="en-US" dirty="0" smtClean="0"/>
              <a:t>With the notification of the version administrator, the user can access the particular GAINS version.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gains.iiasa.ac.at/gains4/IGP/index.login?logout=1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Public GAINS version (e.g. Europe) can be accessed with the same user credentials.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ann-igp-August12.pptx" id="{95572C8E-FF0F-4322-B193-AF1F15BACAEF}" vid="{A2BB85B4-5B66-4700-AC80-A5B9ABD2E9B3}"/>
    </a:ext>
  </a:extLst>
</a:theme>
</file>

<file path=ppt/theme/theme2.xml><?xml version="1.0" encoding="utf-8"?>
<a:theme xmlns:a="http://schemas.openxmlformats.org/drawingml/2006/main" name="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2017.potx" id="{303FAA56-D262-444A-BFE3-CAE3DEF48B34}" vid="{945C7811-FE35-442F-AC0B-542B5C71393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6CA042084DA604EA9AA939C7BD2B690" ma:contentTypeVersion="13" ma:contentTypeDescription="Ein neues Dokument erstellen." ma:contentTypeScope="" ma:versionID="01f983f4e6e61bdd5cbb2882fbcb208b">
  <xsd:schema xmlns:xsd="http://www.w3.org/2001/XMLSchema" xmlns:xs="http://www.w3.org/2001/XMLSchema" xmlns:p="http://schemas.microsoft.com/office/2006/metadata/properties" xmlns:ns3="3e98d76f-54d1-496d-9fc7-ae52bfead34e" xmlns:ns4="730693b0-4283-4a6e-a691-ff61f9cf8259" targetNamespace="http://schemas.microsoft.com/office/2006/metadata/properties" ma:root="true" ma:fieldsID="d0fc677544e0ce6e83dc63b5f5cc74fa" ns3:_="" ns4:_="">
    <xsd:import namespace="3e98d76f-54d1-496d-9fc7-ae52bfead34e"/>
    <xsd:import namespace="730693b0-4283-4a6e-a691-ff61f9cf82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98d76f-54d1-496d-9fc7-ae52bfead3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0693b0-4283-4a6e-a691-ff61f9cf825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C24F1E-9D90-436A-81DF-E2CDB8603621}">
  <ds:schemaRefs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730693b0-4283-4a6e-a691-ff61f9cf8259"/>
    <ds:schemaRef ds:uri="3e98d76f-54d1-496d-9fc7-ae52bfead34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396B245-C48D-469D-AE59-4617B1AAEA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98d76f-54d1-496d-9fc7-ae52bfead34e"/>
    <ds:schemaRef ds:uri="730693b0-4283-4a6e-a691-ff61f9cf82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F9273B-371D-44A6-90B8-D1826A93C0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126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MS Mincho</vt:lpstr>
      <vt:lpstr>Verdana</vt:lpstr>
      <vt:lpstr>Office Theme</vt:lpstr>
      <vt:lpstr>MAG-2013-IIASAsmall</vt:lpstr>
      <vt:lpstr>GAINS-IGP Training Session  Registration to the GAINS Model  Robert Sander  </vt:lpstr>
      <vt:lpstr>The GAINS Model</vt:lpstr>
      <vt:lpstr>The GAINS Model</vt:lpstr>
      <vt:lpstr>Registration</vt:lpstr>
      <vt:lpstr>Confirmation of registration</vt:lpstr>
      <vt:lpstr>Email with Activation code</vt:lpstr>
      <vt:lpstr>Enter the Activation code</vt:lpstr>
      <vt:lpstr>Ready …</vt:lpstr>
      <vt:lpstr>Enter the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 Me</dc:creator>
  <cp:lastModifiedBy>SANDER Robert</cp:lastModifiedBy>
  <cp:revision>23</cp:revision>
  <dcterms:created xsi:type="dcterms:W3CDTF">2020-08-11T11:23:40Z</dcterms:created>
  <dcterms:modified xsi:type="dcterms:W3CDTF">2020-10-09T07:22:40Z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0x01010046CA042084DA604EA9AA939C7BD2B690</vt:lpwstr>
  </property>
</Properties>
</file>