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73" r:id="rId4"/>
    <p:sldMasterId id="2147483786" r:id="rId5"/>
    <p:sldMasterId id="2147483694" r:id="rId6"/>
    <p:sldMasterId id="2147483709" r:id="rId7"/>
    <p:sldMasterId id="2147483725" r:id="rId8"/>
    <p:sldMasterId id="2147483740" r:id="rId9"/>
    <p:sldMasterId id="2147483767" r:id="rId10"/>
  </p:sldMasterIdLst>
  <p:notesMasterIdLst>
    <p:notesMasterId r:id="rId43"/>
  </p:notesMasterIdLst>
  <p:handoutMasterIdLst>
    <p:handoutMasterId r:id="rId44"/>
  </p:handoutMasterIdLst>
  <p:sldIdLst>
    <p:sldId id="1696" r:id="rId11"/>
    <p:sldId id="2626" r:id="rId12"/>
    <p:sldId id="748" r:id="rId13"/>
    <p:sldId id="3793" r:id="rId14"/>
    <p:sldId id="383" r:id="rId15"/>
    <p:sldId id="688" r:id="rId16"/>
    <p:sldId id="805" r:id="rId17"/>
    <p:sldId id="787" r:id="rId18"/>
    <p:sldId id="692" r:id="rId19"/>
    <p:sldId id="804" r:id="rId20"/>
    <p:sldId id="802" r:id="rId21"/>
    <p:sldId id="803" r:id="rId22"/>
    <p:sldId id="811" r:id="rId23"/>
    <p:sldId id="3795" r:id="rId24"/>
    <p:sldId id="2631" r:id="rId25"/>
    <p:sldId id="2632" r:id="rId26"/>
    <p:sldId id="2638" r:id="rId27"/>
    <p:sldId id="749" r:id="rId28"/>
    <p:sldId id="759" r:id="rId29"/>
    <p:sldId id="281" r:id="rId30"/>
    <p:sldId id="722" r:id="rId31"/>
    <p:sldId id="725" r:id="rId32"/>
    <p:sldId id="3796" r:id="rId33"/>
    <p:sldId id="3797" r:id="rId34"/>
    <p:sldId id="3794" r:id="rId35"/>
    <p:sldId id="765" r:id="rId36"/>
    <p:sldId id="739" r:id="rId37"/>
    <p:sldId id="3790" r:id="rId38"/>
    <p:sldId id="780" r:id="rId39"/>
    <p:sldId id="731" r:id="rId40"/>
    <p:sldId id="743" r:id="rId41"/>
    <p:sldId id="2634" r:id="rId4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52" userDrawn="1">
          <p15:clr>
            <a:srgbClr val="A4A3A4"/>
          </p15:clr>
        </p15:guide>
        <p15:guide id="4" pos="264" userDrawn="1">
          <p15:clr>
            <a:srgbClr val="A4A3A4"/>
          </p15:clr>
        </p15:guide>
        <p15:guide id="5" pos="4464" userDrawn="1">
          <p15:clr>
            <a:srgbClr val="A4A3A4"/>
          </p15:clr>
        </p15:guide>
        <p15:guide id="6" orient="horz" pos="40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BAD704-64A2-EF4D-2C48-12A75440949B}" name="SCHAUBACH Julia" initials="SJ" userId="S::schaubach@iiasa.ac.at::369b2c9d-5306-4458-b3a0-6abab501db9f" providerId="AD"/>
  <p188:author id="{6B68ADD4-EF85-E73D-8219-E2BD96526A69}" name="PEYTON Jodey" initials="PJ" userId="S::peyton@iiasa.ac.at::98fe8f19-19b8-447b-8de8-0f49e97c27a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WART Iain" initials="SI" lastIdx="1" clrIdx="0">
    <p:extLst>
      <p:ext uri="{19B8F6BF-5375-455C-9EA6-DF929625EA0E}">
        <p15:presenceInfo xmlns:p15="http://schemas.microsoft.com/office/powerpoint/2012/main" userId="S::stewart@iiasa.ac.at::b7439dc0-322d-48f3-a1aa-25dc63e483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38"/>
    <a:srgbClr val="2F5496"/>
    <a:srgbClr val="00579C"/>
    <a:srgbClr val="7993DB"/>
    <a:srgbClr val="2455A3"/>
    <a:srgbClr val="00589E"/>
    <a:srgbClr val="003399"/>
    <a:srgbClr val="6399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C43BF0-13D8-E84A-85B4-2EA46312FE7C}" v="22" dt="2023-11-09T09:43:57.002"/>
    <p1510:client id="{C47FC702-236F-4F9F-9070-1B0B9EAB4CF4}" v="5" dt="2023-11-09T06:23:59.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5" autoAdjust="0"/>
    <p:restoredTop sz="55493"/>
  </p:normalViewPr>
  <p:slideViewPr>
    <p:cSldViewPr snapToGrid="0">
      <p:cViewPr varScale="1">
        <p:scale>
          <a:sx n="57" d="100"/>
          <a:sy n="57" d="100"/>
        </p:scale>
        <p:origin x="2616" y="66"/>
      </p:cViewPr>
      <p:guideLst>
        <p:guide orient="horz" pos="2160"/>
        <p:guide pos="3840"/>
        <p:guide orient="horz" pos="552"/>
        <p:guide pos="264"/>
        <p:guide pos="4464"/>
        <p:guide orient="horz" pos="40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handoutMaster" Target="handoutMasters/handout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GNER Fabian" userId="9f7d991d-3f0b-48c6-a7c6-6653a1862541" providerId="ADAL" clId="{C47FC702-236F-4F9F-9070-1B0B9EAB4CF4}"/>
    <pc:docChg chg="custSel addSld delSld modSld">
      <pc:chgData name="WAGNER Fabian" userId="9f7d991d-3f0b-48c6-a7c6-6653a1862541" providerId="ADAL" clId="{C47FC702-236F-4F9F-9070-1B0B9EAB4CF4}" dt="2023-11-09T06:23:59.369" v="59"/>
      <pc:docMkLst>
        <pc:docMk/>
      </pc:docMkLst>
      <pc:sldChg chg="add">
        <pc:chgData name="WAGNER Fabian" userId="9f7d991d-3f0b-48c6-a7c6-6653a1862541" providerId="ADAL" clId="{C47FC702-236F-4F9F-9070-1B0B9EAB4CF4}" dt="2023-11-09T06:16:05.550" v="53"/>
        <pc:sldMkLst>
          <pc:docMk/>
          <pc:sldMk cId="0" sldId="688"/>
        </pc:sldMkLst>
      </pc:sldChg>
      <pc:sldChg chg="add">
        <pc:chgData name="WAGNER Fabian" userId="9f7d991d-3f0b-48c6-a7c6-6653a1862541" providerId="ADAL" clId="{C47FC702-236F-4F9F-9070-1B0B9EAB4CF4}" dt="2023-11-09T06:20:56.521" v="55"/>
        <pc:sldMkLst>
          <pc:docMk/>
          <pc:sldMk cId="0" sldId="722"/>
        </pc:sldMkLst>
      </pc:sldChg>
      <pc:sldChg chg="add">
        <pc:chgData name="WAGNER Fabian" userId="9f7d991d-3f0b-48c6-a7c6-6653a1862541" providerId="ADAL" clId="{C47FC702-236F-4F9F-9070-1B0B9EAB4CF4}" dt="2023-11-09T06:20:56.521" v="55"/>
        <pc:sldMkLst>
          <pc:docMk/>
          <pc:sldMk cId="0" sldId="725"/>
        </pc:sldMkLst>
      </pc:sldChg>
      <pc:sldChg chg="add">
        <pc:chgData name="WAGNER Fabian" userId="9f7d991d-3f0b-48c6-a7c6-6653a1862541" providerId="ADAL" clId="{C47FC702-236F-4F9F-9070-1B0B9EAB4CF4}" dt="2023-11-09T06:23:59.369" v="59"/>
        <pc:sldMkLst>
          <pc:docMk/>
          <pc:sldMk cId="0" sldId="731"/>
        </pc:sldMkLst>
      </pc:sldChg>
      <pc:sldChg chg="add">
        <pc:chgData name="WAGNER Fabian" userId="9f7d991d-3f0b-48c6-a7c6-6653a1862541" providerId="ADAL" clId="{C47FC702-236F-4F9F-9070-1B0B9EAB4CF4}" dt="2023-11-09T06:16:46.121" v="54"/>
        <pc:sldMkLst>
          <pc:docMk/>
          <pc:sldMk cId="2349896665" sldId="739"/>
        </pc:sldMkLst>
      </pc:sldChg>
      <pc:sldChg chg="add">
        <pc:chgData name="WAGNER Fabian" userId="9f7d991d-3f0b-48c6-a7c6-6653a1862541" providerId="ADAL" clId="{C47FC702-236F-4F9F-9070-1B0B9EAB4CF4}" dt="2023-11-09T06:23:59.369" v="59"/>
        <pc:sldMkLst>
          <pc:docMk/>
          <pc:sldMk cId="0" sldId="743"/>
        </pc:sldMkLst>
      </pc:sldChg>
      <pc:sldChg chg="add">
        <pc:chgData name="WAGNER Fabian" userId="9f7d991d-3f0b-48c6-a7c6-6653a1862541" providerId="ADAL" clId="{C47FC702-236F-4F9F-9070-1B0B9EAB4CF4}" dt="2023-11-09T06:16:46.121" v="54"/>
        <pc:sldMkLst>
          <pc:docMk/>
          <pc:sldMk cId="3887740745" sldId="765"/>
        </pc:sldMkLst>
      </pc:sldChg>
      <pc:sldChg chg="add">
        <pc:chgData name="WAGNER Fabian" userId="9f7d991d-3f0b-48c6-a7c6-6653a1862541" providerId="ADAL" clId="{C47FC702-236F-4F9F-9070-1B0B9EAB4CF4}" dt="2023-11-09T06:16:46.121" v="54"/>
        <pc:sldMkLst>
          <pc:docMk/>
          <pc:sldMk cId="1341778085" sldId="780"/>
        </pc:sldMkLst>
      </pc:sldChg>
      <pc:sldChg chg="modSp mod">
        <pc:chgData name="WAGNER Fabian" userId="9f7d991d-3f0b-48c6-a7c6-6653a1862541" providerId="ADAL" clId="{C47FC702-236F-4F9F-9070-1B0B9EAB4CF4}" dt="2023-11-09T06:14:20.502" v="51" actId="20577"/>
        <pc:sldMkLst>
          <pc:docMk/>
          <pc:sldMk cId="1155042320" sldId="1696"/>
        </pc:sldMkLst>
        <pc:spChg chg="mod">
          <ac:chgData name="WAGNER Fabian" userId="9f7d991d-3f0b-48c6-a7c6-6653a1862541" providerId="ADAL" clId="{C47FC702-236F-4F9F-9070-1B0B9EAB4CF4}" dt="2023-11-09T06:14:20.502" v="51" actId="20577"/>
          <ac:spMkLst>
            <pc:docMk/>
            <pc:sldMk cId="1155042320" sldId="1696"/>
            <ac:spMk id="3" creationId="{00B6A5A0-D9F8-467A-A08B-AE7D43E28F79}"/>
          </ac:spMkLst>
        </pc:spChg>
      </pc:sldChg>
      <pc:sldChg chg="del">
        <pc:chgData name="WAGNER Fabian" userId="9f7d991d-3f0b-48c6-a7c6-6653a1862541" providerId="ADAL" clId="{C47FC702-236F-4F9F-9070-1B0B9EAB4CF4}" dt="2023-11-09T06:14:41.971" v="52" actId="47"/>
        <pc:sldMkLst>
          <pc:docMk/>
          <pc:sldMk cId="2577556723" sldId="2639"/>
        </pc:sldMkLst>
      </pc:sldChg>
      <pc:sldChg chg="del">
        <pc:chgData name="WAGNER Fabian" userId="9f7d991d-3f0b-48c6-a7c6-6653a1862541" providerId="ADAL" clId="{C47FC702-236F-4F9F-9070-1B0B9EAB4CF4}" dt="2023-11-09T06:14:41.971" v="52" actId="47"/>
        <pc:sldMkLst>
          <pc:docMk/>
          <pc:sldMk cId="3976525598" sldId="2641"/>
        </pc:sldMkLst>
      </pc:sldChg>
      <pc:sldChg chg="del">
        <pc:chgData name="WAGNER Fabian" userId="9f7d991d-3f0b-48c6-a7c6-6653a1862541" providerId="ADAL" clId="{C47FC702-236F-4F9F-9070-1B0B9EAB4CF4}" dt="2023-11-09T06:14:41.971" v="52" actId="47"/>
        <pc:sldMkLst>
          <pc:docMk/>
          <pc:sldMk cId="2155418880" sldId="2642"/>
        </pc:sldMkLst>
      </pc:sldChg>
      <pc:sldChg chg="del">
        <pc:chgData name="WAGNER Fabian" userId="9f7d991d-3f0b-48c6-a7c6-6653a1862541" providerId="ADAL" clId="{C47FC702-236F-4F9F-9070-1B0B9EAB4CF4}" dt="2023-11-09T06:14:41.971" v="52" actId="47"/>
        <pc:sldMkLst>
          <pc:docMk/>
          <pc:sldMk cId="1912370758" sldId="2643"/>
        </pc:sldMkLst>
      </pc:sldChg>
      <pc:sldChg chg="del">
        <pc:chgData name="WAGNER Fabian" userId="9f7d991d-3f0b-48c6-a7c6-6653a1862541" providerId="ADAL" clId="{C47FC702-236F-4F9F-9070-1B0B9EAB4CF4}" dt="2023-11-09T06:14:41.971" v="52" actId="47"/>
        <pc:sldMkLst>
          <pc:docMk/>
          <pc:sldMk cId="3723295007" sldId="2644"/>
        </pc:sldMkLst>
      </pc:sldChg>
      <pc:sldChg chg="del">
        <pc:chgData name="WAGNER Fabian" userId="9f7d991d-3f0b-48c6-a7c6-6653a1862541" providerId="ADAL" clId="{C47FC702-236F-4F9F-9070-1B0B9EAB4CF4}" dt="2023-11-09T06:14:41.971" v="52" actId="47"/>
        <pc:sldMkLst>
          <pc:docMk/>
          <pc:sldMk cId="1763811525" sldId="2645"/>
        </pc:sldMkLst>
      </pc:sldChg>
      <pc:sldChg chg="del">
        <pc:chgData name="WAGNER Fabian" userId="9f7d991d-3f0b-48c6-a7c6-6653a1862541" providerId="ADAL" clId="{C47FC702-236F-4F9F-9070-1B0B9EAB4CF4}" dt="2023-11-09T06:14:41.971" v="52" actId="47"/>
        <pc:sldMkLst>
          <pc:docMk/>
          <pc:sldMk cId="753850254" sldId="2646"/>
        </pc:sldMkLst>
      </pc:sldChg>
      <pc:sldChg chg="add">
        <pc:chgData name="WAGNER Fabian" userId="9f7d991d-3f0b-48c6-a7c6-6653a1862541" providerId="ADAL" clId="{C47FC702-236F-4F9F-9070-1B0B9EAB4CF4}" dt="2023-11-09T06:16:46.121" v="54"/>
        <pc:sldMkLst>
          <pc:docMk/>
          <pc:sldMk cId="3719369797" sldId="3768"/>
        </pc:sldMkLst>
      </pc:sldChg>
      <pc:sldChg chg="add">
        <pc:chgData name="WAGNER Fabian" userId="9f7d991d-3f0b-48c6-a7c6-6653a1862541" providerId="ADAL" clId="{C47FC702-236F-4F9F-9070-1B0B9EAB4CF4}" dt="2023-11-09T06:16:46.121" v="54"/>
        <pc:sldMkLst>
          <pc:docMk/>
          <pc:sldMk cId="1593964118" sldId="3790"/>
        </pc:sldMkLst>
      </pc:sldChg>
      <pc:sldChg chg="add">
        <pc:chgData name="WAGNER Fabian" userId="9f7d991d-3f0b-48c6-a7c6-6653a1862541" providerId="ADAL" clId="{C47FC702-236F-4F9F-9070-1B0B9EAB4CF4}" dt="2023-11-09T06:16:46.121" v="54"/>
        <pc:sldMkLst>
          <pc:docMk/>
          <pc:sldMk cId="3778186023" sldId="3791"/>
        </pc:sldMkLst>
      </pc:sldChg>
      <pc:sldChg chg="add">
        <pc:chgData name="WAGNER Fabian" userId="9f7d991d-3f0b-48c6-a7c6-6653a1862541" providerId="ADAL" clId="{C47FC702-236F-4F9F-9070-1B0B9EAB4CF4}" dt="2023-11-09T06:16:46.121" v="54"/>
        <pc:sldMkLst>
          <pc:docMk/>
          <pc:sldMk cId="1438377552" sldId="3792"/>
        </pc:sldMkLst>
      </pc:sldChg>
      <pc:sldChg chg="modSp add del mod">
        <pc:chgData name="WAGNER Fabian" userId="9f7d991d-3f0b-48c6-a7c6-6653a1862541" providerId="ADAL" clId="{C47FC702-236F-4F9F-9070-1B0B9EAB4CF4}" dt="2023-11-09T06:23:05.568" v="58" actId="47"/>
        <pc:sldMkLst>
          <pc:docMk/>
          <pc:sldMk cId="0" sldId="3793"/>
        </pc:sldMkLst>
        <pc:spChg chg="mod">
          <ac:chgData name="WAGNER Fabian" userId="9f7d991d-3f0b-48c6-a7c6-6653a1862541" providerId="ADAL" clId="{C47FC702-236F-4F9F-9070-1B0B9EAB4CF4}" dt="2023-11-09T06:23:01.474" v="57" actId="27636"/>
          <ac:spMkLst>
            <pc:docMk/>
            <pc:sldMk cId="0" sldId="3793"/>
            <ac:spMk id="2" creationId="{FE3CBAC9-3FC4-4E6F-A5C5-A6E5819FC133}"/>
          </ac:spMkLst>
        </pc:spChg>
      </pc:sldChg>
    </pc:docChg>
  </pc:docChgLst>
  <pc:docChgLst>
    <pc:chgData name="WAGNER Fabian" userId="9f7d991d-3f0b-48c6-a7c6-6653a1862541" providerId="ADAL" clId="{65C43BF0-13D8-E84A-85B4-2EA46312FE7C}"/>
    <pc:docChg chg="undo custSel addSld delSld modSld sldOrd">
      <pc:chgData name="WAGNER Fabian" userId="9f7d991d-3f0b-48c6-a7c6-6653a1862541" providerId="ADAL" clId="{65C43BF0-13D8-E84A-85B4-2EA46312FE7C}" dt="2023-11-09T09:44:20.400" v="11669" actId="1076"/>
      <pc:docMkLst>
        <pc:docMk/>
      </pc:docMkLst>
      <pc:sldChg chg="addSp modSp">
        <pc:chgData name="WAGNER Fabian" userId="9f7d991d-3f0b-48c6-a7c6-6653a1862541" providerId="ADAL" clId="{65C43BF0-13D8-E84A-85B4-2EA46312FE7C}" dt="2023-11-09T07:10:23.574" v="924"/>
        <pc:sldMkLst>
          <pc:docMk/>
          <pc:sldMk cId="87349621" sldId="281"/>
        </pc:sldMkLst>
        <pc:spChg chg="add mod">
          <ac:chgData name="WAGNER Fabian" userId="9f7d991d-3f0b-48c6-a7c6-6653a1862541" providerId="ADAL" clId="{65C43BF0-13D8-E84A-85B4-2EA46312FE7C}" dt="2023-11-09T07:10:23.574" v="924"/>
          <ac:spMkLst>
            <pc:docMk/>
            <pc:sldMk cId="87349621" sldId="281"/>
            <ac:spMk id="6" creationId="{DC32E25A-F8CF-75CD-3558-C9DCEC20CF93}"/>
          </ac:spMkLst>
        </pc:spChg>
      </pc:sldChg>
      <pc:sldChg chg="addSp modSp ord modNotesTx">
        <pc:chgData name="WAGNER Fabian" userId="9f7d991d-3f0b-48c6-a7c6-6653a1862541" providerId="ADAL" clId="{65C43BF0-13D8-E84A-85B4-2EA46312FE7C}" dt="2023-11-09T08:58:19.427" v="7927" actId="20577"/>
        <pc:sldMkLst>
          <pc:docMk/>
          <pc:sldMk cId="0" sldId="383"/>
        </pc:sldMkLst>
        <pc:spChg chg="add mod">
          <ac:chgData name="WAGNER Fabian" userId="9f7d991d-3f0b-48c6-a7c6-6653a1862541" providerId="ADAL" clId="{65C43BF0-13D8-E84A-85B4-2EA46312FE7C}" dt="2023-11-09T07:10:23.574" v="924"/>
          <ac:spMkLst>
            <pc:docMk/>
            <pc:sldMk cId="0" sldId="383"/>
            <ac:spMk id="2" creationId="{9D77B855-64E7-4BD1-AC6E-16F35214FE53}"/>
          </ac:spMkLst>
        </pc:spChg>
      </pc:sldChg>
      <pc:sldChg chg="modNotesTx">
        <pc:chgData name="WAGNER Fabian" userId="9f7d991d-3f0b-48c6-a7c6-6653a1862541" providerId="ADAL" clId="{65C43BF0-13D8-E84A-85B4-2EA46312FE7C}" dt="2023-11-09T09:05:56.827" v="8924" actId="20577"/>
        <pc:sldMkLst>
          <pc:docMk/>
          <pc:sldMk cId="0" sldId="688"/>
        </pc:sldMkLst>
      </pc:sldChg>
      <pc:sldChg chg="modSp add modNotes modNotesTx">
        <pc:chgData name="WAGNER Fabian" userId="9f7d991d-3f0b-48c6-a7c6-6653a1862541" providerId="ADAL" clId="{65C43BF0-13D8-E84A-85B4-2EA46312FE7C}" dt="2023-11-09T09:11:24.566" v="9477" actId="20577"/>
        <pc:sldMkLst>
          <pc:docMk/>
          <pc:sldMk cId="2448306375" sldId="692"/>
        </pc:sldMkLst>
        <pc:spChg chg="mod">
          <ac:chgData name="WAGNER Fabian" userId="9f7d991d-3f0b-48c6-a7c6-6653a1862541" providerId="ADAL" clId="{65C43BF0-13D8-E84A-85B4-2EA46312FE7C}" dt="2023-11-09T06:54:26.869" v="37"/>
          <ac:spMkLst>
            <pc:docMk/>
            <pc:sldMk cId="2448306375" sldId="692"/>
            <ac:spMk id="9" creationId="{78C1DE6D-FA5B-0548-80DA-9C3669544775}"/>
          </ac:spMkLst>
        </pc:spChg>
        <pc:spChg chg="mod">
          <ac:chgData name="WAGNER Fabian" userId="9f7d991d-3f0b-48c6-a7c6-6653a1862541" providerId="ADAL" clId="{65C43BF0-13D8-E84A-85B4-2EA46312FE7C}" dt="2023-11-09T06:54:26.869" v="37"/>
          <ac:spMkLst>
            <pc:docMk/>
            <pc:sldMk cId="2448306375" sldId="692"/>
            <ac:spMk id="10" creationId="{74BB2036-A5B5-564F-B2F7-1CD6BF0F8282}"/>
          </ac:spMkLst>
        </pc:spChg>
      </pc:sldChg>
      <pc:sldChg chg="addSp modSp mod modNotesTx">
        <pc:chgData name="WAGNER Fabian" userId="9f7d991d-3f0b-48c6-a7c6-6653a1862541" providerId="ADAL" clId="{65C43BF0-13D8-E84A-85B4-2EA46312FE7C}" dt="2023-11-09T09:26:47.035" v="11281" actId="20577"/>
        <pc:sldMkLst>
          <pc:docMk/>
          <pc:sldMk cId="0" sldId="722"/>
        </pc:sldMkLst>
        <pc:spChg chg="add mod">
          <ac:chgData name="WAGNER Fabian" userId="9f7d991d-3f0b-48c6-a7c6-6653a1862541" providerId="ADAL" clId="{65C43BF0-13D8-E84A-85B4-2EA46312FE7C}" dt="2023-11-09T07:10:23.574" v="924"/>
          <ac:spMkLst>
            <pc:docMk/>
            <pc:sldMk cId="0" sldId="722"/>
            <ac:spMk id="2" creationId="{2466E495-F2E9-BA68-1FD1-F2F13A290671}"/>
          </ac:spMkLst>
        </pc:spChg>
        <pc:spChg chg="add mod">
          <ac:chgData name="WAGNER Fabian" userId="9f7d991d-3f0b-48c6-a7c6-6653a1862541" providerId="ADAL" clId="{65C43BF0-13D8-E84A-85B4-2EA46312FE7C}" dt="2023-11-09T07:10:23.574" v="924"/>
          <ac:spMkLst>
            <pc:docMk/>
            <pc:sldMk cId="0" sldId="722"/>
            <ac:spMk id="3" creationId="{15704AC2-C664-D75E-30B1-5008B5E2501D}"/>
          </ac:spMkLst>
        </pc:spChg>
        <pc:spChg chg="add mod">
          <ac:chgData name="WAGNER Fabian" userId="9f7d991d-3f0b-48c6-a7c6-6653a1862541" providerId="ADAL" clId="{65C43BF0-13D8-E84A-85B4-2EA46312FE7C}" dt="2023-11-09T07:10:23.574" v="924"/>
          <ac:spMkLst>
            <pc:docMk/>
            <pc:sldMk cId="0" sldId="722"/>
            <ac:spMk id="4" creationId="{00564BCB-A05D-6679-D97E-969BE8DE3809}"/>
          </ac:spMkLst>
        </pc:spChg>
        <pc:spChg chg="mod">
          <ac:chgData name="WAGNER Fabian" userId="9f7d991d-3f0b-48c6-a7c6-6653a1862541" providerId="ADAL" clId="{65C43BF0-13D8-E84A-85B4-2EA46312FE7C}" dt="2023-11-09T07:22:31.426" v="1703" actId="20577"/>
          <ac:spMkLst>
            <pc:docMk/>
            <pc:sldMk cId="0" sldId="722"/>
            <ac:spMk id="25602" creationId="{FCA36F09-0DCF-4A02-97E5-BD71458F1983}"/>
          </ac:spMkLst>
        </pc:spChg>
      </pc:sldChg>
      <pc:sldChg chg="addSp delSp modSp mod modNotesTx">
        <pc:chgData name="WAGNER Fabian" userId="9f7d991d-3f0b-48c6-a7c6-6653a1862541" providerId="ADAL" clId="{65C43BF0-13D8-E84A-85B4-2EA46312FE7C}" dt="2023-11-09T09:27:01.390" v="11318" actId="20577"/>
        <pc:sldMkLst>
          <pc:docMk/>
          <pc:sldMk cId="0" sldId="725"/>
        </pc:sldMkLst>
        <pc:spChg chg="add mod">
          <ac:chgData name="WAGNER Fabian" userId="9f7d991d-3f0b-48c6-a7c6-6653a1862541" providerId="ADAL" clId="{65C43BF0-13D8-E84A-85B4-2EA46312FE7C}" dt="2023-11-09T07:10:23.574" v="924"/>
          <ac:spMkLst>
            <pc:docMk/>
            <pc:sldMk cId="0" sldId="725"/>
            <ac:spMk id="2" creationId="{48D13851-1B1C-1383-B07E-E9ADAB881F71}"/>
          </ac:spMkLst>
        </pc:spChg>
        <pc:spChg chg="add mod">
          <ac:chgData name="WAGNER Fabian" userId="9f7d991d-3f0b-48c6-a7c6-6653a1862541" providerId="ADAL" clId="{65C43BF0-13D8-E84A-85B4-2EA46312FE7C}" dt="2023-11-09T07:10:23.574" v="924"/>
          <ac:spMkLst>
            <pc:docMk/>
            <pc:sldMk cId="0" sldId="725"/>
            <ac:spMk id="3" creationId="{EA7942FF-332E-600B-010A-8C889F2EF4D5}"/>
          </ac:spMkLst>
        </pc:spChg>
        <pc:spChg chg="add mod">
          <ac:chgData name="WAGNER Fabian" userId="9f7d991d-3f0b-48c6-a7c6-6653a1862541" providerId="ADAL" clId="{65C43BF0-13D8-E84A-85B4-2EA46312FE7C}" dt="2023-11-09T07:10:23.574" v="924"/>
          <ac:spMkLst>
            <pc:docMk/>
            <pc:sldMk cId="0" sldId="725"/>
            <ac:spMk id="4" creationId="{61B6A971-8F33-0B5A-0298-46E66CE8FB48}"/>
          </ac:spMkLst>
        </pc:spChg>
        <pc:spChg chg="add mod">
          <ac:chgData name="WAGNER Fabian" userId="9f7d991d-3f0b-48c6-a7c6-6653a1862541" providerId="ADAL" clId="{65C43BF0-13D8-E84A-85B4-2EA46312FE7C}" dt="2023-11-09T07:22:52.238" v="1708" actId="1076"/>
          <ac:spMkLst>
            <pc:docMk/>
            <pc:sldMk cId="0" sldId="725"/>
            <ac:spMk id="5" creationId="{007689CA-82A4-889D-8ECD-942C7C3672B6}"/>
          </ac:spMkLst>
        </pc:spChg>
        <pc:spChg chg="add del mod">
          <ac:chgData name="WAGNER Fabian" userId="9f7d991d-3f0b-48c6-a7c6-6653a1862541" providerId="ADAL" clId="{65C43BF0-13D8-E84A-85B4-2EA46312FE7C}" dt="2023-11-09T07:22:47.848" v="1707" actId="478"/>
          <ac:spMkLst>
            <pc:docMk/>
            <pc:sldMk cId="0" sldId="725"/>
            <ac:spMk id="7" creationId="{72A87FC5-FCD5-531D-278E-2547E909767E}"/>
          </ac:spMkLst>
        </pc:spChg>
        <pc:spChg chg="del">
          <ac:chgData name="WAGNER Fabian" userId="9f7d991d-3f0b-48c6-a7c6-6653a1862541" providerId="ADAL" clId="{65C43BF0-13D8-E84A-85B4-2EA46312FE7C}" dt="2023-11-09T07:22:44.760" v="1706" actId="478"/>
          <ac:spMkLst>
            <pc:docMk/>
            <pc:sldMk cId="0" sldId="725"/>
            <ac:spMk id="26626" creationId="{59A773E3-0F15-48DA-BD29-7F6D946A0DE4}"/>
          </ac:spMkLst>
        </pc:spChg>
      </pc:sldChg>
      <pc:sldChg chg="addSp modSp">
        <pc:chgData name="WAGNER Fabian" userId="9f7d991d-3f0b-48c6-a7c6-6653a1862541" providerId="ADAL" clId="{65C43BF0-13D8-E84A-85B4-2EA46312FE7C}" dt="2023-11-09T07:10:23.574" v="924"/>
        <pc:sldMkLst>
          <pc:docMk/>
          <pc:sldMk cId="0" sldId="731"/>
        </pc:sldMkLst>
        <pc:spChg chg="add mod">
          <ac:chgData name="WAGNER Fabian" userId="9f7d991d-3f0b-48c6-a7c6-6653a1862541" providerId="ADAL" clId="{65C43BF0-13D8-E84A-85B4-2EA46312FE7C}" dt="2023-11-09T07:10:23.574" v="924"/>
          <ac:spMkLst>
            <pc:docMk/>
            <pc:sldMk cId="0" sldId="731"/>
            <ac:spMk id="2" creationId="{7633973B-9694-1DE7-76BD-0B0F41B1E05D}"/>
          </ac:spMkLst>
        </pc:spChg>
        <pc:spChg chg="add mod">
          <ac:chgData name="WAGNER Fabian" userId="9f7d991d-3f0b-48c6-a7c6-6653a1862541" providerId="ADAL" clId="{65C43BF0-13D8-E84A-85B4-2EA46312FE7C}" dt="2023-11-09T07:10:23.574" v="924"/>
          <ac:spMkLst>
            <pc:docMk/>
            <pc:sldMk cId="0" sldId="731"/>
            <ac:spMk id="3" creationId="{DB59233E-0431-8542-6A72-131850EC7F4E}"/>
          </ac:spMkLst>
        </pc:spChg>
        <pc:spChg chg="add mod">
          <ac:chgData name="WAGNER Fabian" userId="9f7d991d-3f0b-48c6-a7c6-6653a1862541" providerId="ADAL" clId="{65C43BF0-13D8-E84A-85B4-2EA46312FE7C}" dt="2023-11-09T07:10:23.574" v="924"/>
          <ac:spMkLst>
            <pc:docMk/>
            <pc:sldMk cId="0" sldId="731"/>
            <ac:spMk id="4" creationId="{C555FFAC-2443-2E5F-44DF-65D8ADA6AD5F}"/>
          </ac:spMkLst>
        </pc:spChg>
      </pc:sldChg>
      <pc:sldChg chg="del">
        <pc:chgData name="WAGNER Fabian" userId="9f7d991d-3f0b-48c6-a7c6-6653a1862541" providerId="ADAL" clId="{65C43BF0-13D8-E84A-85B4-2EA46312FE7C}" dt="2023-11-09T07:16:13.627" v="1298" actId="2696"/>
        <pc:sldMkLst>
          <pc:docMk/>
          <pc:sldMk cId="2349896665" sldId="739"/>
        </pc:sldMkLst>
      </pc:sldChg>
      <pc:sldChg chg="add">
        <pc:chgData name="WAGNER Fabian" userId="9f7d991d-3f0b-48c6-a7c6-6653a1862541" providerId="ADAL" clId="{65C43BF0-13D8-E84A-85B4-2EA46312FE7C}" dt="2023-11-09T07:16:19.778" v="1299"/>
        <pc:sldMkLst>
          <pc:docMk/>
          <pc:sldMk cId="3474676699" sldId="739"/>
        </pc:sldMkLst>
      </pc:sldChg>
      <pc:sldChg chg="addSp modSp">
        <pc:chgData name="WAGNER Fabian" userId="9f7d991d-3f0b-48c6-a7c6-6653a1862541" providerId="ADAL" clId="{65C43BF0-13D8-E84A-85B4-2EA46312FE7C}" dt="2023-11-09T07:10:23.574" v="924"/>
        <pc:sldMkLst>
          <pc:docMk/>
          <pc:sldMk cId="0" sldId="743"/>
        </pc:sldMkLst>
        <pc:spChg chg="add mod">
          <ac:chgData name="WAGNER Fabian" userId="9f7d991d-3f0b-48c6-a7c6-6653a1862541" providerId="ADAL" clId="{65C43BF0-13D8-E84A-85B4-2EA46312FE7C}" dt="2023-11-09T07:10:23.574" v="924"/>
          <ac:spMkLst>
            <pc:docMk/>
            <pc:sldMk cId="0" sldId="743"/>
            <ac:spMk id="2" creationId="{409FD54D-4E30-B543-F2FF-4DED7DA59B98}"/>
          </ac:spMkLst>
        </pc:spChg>
        <pc:spChg chg="add mod">
          <ac:chgData name="WAGNER Fabian" userId="9f7d991d-3f0b-48c6-a7c6-6653a1862541" providerId="ADAL" clId="{65C43BF0-13D8-E84A-85B4-2EA46312FE7C}" dt="2023-11-09T07:10:23.574" v="924"/>
          <ac:spMkLst>
            <pc:docMk/>
            <pc:sldMk cId="0" sldId="743"/>
            <ac:spMk id="3" creationId="{C149375D-ABF8-62D6-2F13-DED48F35F396}"/>
          </ac:spMkLst>
        </pc:spChg>
        <pc:spChg chg="add mod">
          <ac:chgData name="WAGNER Fabian" userId="9f7d991d-3f0b-48c6-a7c6-6653a1862541" providerId="ADAL" clId="{65C43BF0-13D8-E84A-85B4-2EA46312FE7C}" dt="2023-11-09T07:10:23.574" v="924"/>
          <ac:spMkLst>
            <pc:docMk/>
            <pc:sldMk cId="0" sldId="743"/>
            <ac:spMk id="4" creationId="{94AB6F2F-D83D-155E-BEE8-7E383F1F7D7E}"/>
          </ac:spMkLst>
        </pc:spChg>
      </pc:sldChg>
      <pc:sldChg chg="addSp modSp mod ord setBg modNotesTx">
        <pc:chgData name="WAGNER Fabian" userId="9f7d991d-3f0b-48c6-a7c6-6653a1862541" providerId="ADAL" clId="{65C43BF0-13D8-E84A-85B4-2EA46312FE7C}" dt="2023-11-09T08:33:44.739" v="4286" actId="20577"/>
        <pc:sldMkLst>
          <pc:docMk/>
          <pc:sldMk cId="0" sldId="748"/>
        </pc:sldMkLst>
        <pc:spChg chg="add mod">
          <ac:chgData name="WAGNER Fabian" userId="9f7d991d-3f0b-48c6-a7c6-6653a1862541" providerId="ADAL" clId="{65C43BF0-13D8-E84A-85B4-2EA46312FE7C}" dt="2023-11-09T06:59:18.150" v="96" actId="207"/>
          <ac:spMkLst>
            <pc:docMk/>
            <pc:sldMk cId="0" sldId="748"/>
            <ac:spMk id="6" creationId="{7EB4C478-5610-A1C4-D8CA-A638EFBFFD90}"/>
          </ac:spMkLst>
        </pc:spChg>
        <pc:spChg chg="add mod">
          <ac:chgData name="WAGNER Fabian" userId="9f7d991d-3f0b-48c6-a7c6-6653a1862541" providerId="ADAL" clId="{65C43BF0-13D8-E84A-85B4-2EA46312FE7C}" dt="2023-11-09T06:59:48.722" v="130" actId="20577"/>
          <ac:spMkLst>
            <pc:docMk/>
            <pc:sldMk cId="0" sldId="748"/>
            <ac:spMk id="9" creationId="{1970E56E-CD8E-12D6-AD8E-28975B56FD7D}"/>
          </ac:spMkLst>
        </pc:spChg>
        <pc:spChg chg="add mod">
          <ac:chgData name="WAGNER Fabian" userId="9f7d991d-3f0b-48c6-a7c6-6653a1862541" providerId="ADAL" clId="{65C43BF0-13D8-E84A-85B4-2EA46312FE7C}" dt="2023-11-09T07:10:23.574" v="924"/>
          <ac:spMkLst>
            <pc:docMk/>
            <pc:sldMk cId="0" sldId="748"/>
            <ac:spMk id="12" creationId="{B58B5EA9-0E86-67C7-0FEC-F93F40D4F3FE}"/>
          </ac:spMkLst>
        </pc:spChg>
      </pc:sldChg>
      <pc:sldChg chg="addSp modSp modNotesTx">
        <pc:chgData name="WAGNER Fabian" userId="9f7d991d-3f0b-48c6-a7c6-6653a1862541" providerId="ADAL" clId="{65C43BF0-13D8-E84A-85B4-2EA46312FE7C}" dt="2023-11-09T09:22:55.296" v="10647" actId="20577"/>
        <pc:sldMkLst>
          <pc:docMk/>
          <pc:sldMk cId="3321405961" sldId="749"/>
        </pc:sldMkLst>
        <pc:spChg chg="add mod">
          <ac:chgData name="WAGNER Fabian" userId="9f7d991d-3f0b-48c6-a7c6-6653a1862541" providerId="ADAL" clId="{65C43BF0-13D8-E84A-85B4-2EA46312FE7C}" dt="2023-11-09T07:10:23.574" v="924"/>
          <ac:spMkLst>
            <pc:docMk/>
            <pc:sldMk cId="3321405961" sldId="749"/>
            <ac:spMk id="3" creationId="{BEAAABAA-531E-44B7-7D40-0AC0332D0341}"/>
          </ac:spMkLst>
        </pc:spChg>
      </pc:sldChg>
      <pc:sldChg chg="addSp modSp">
        <pc:chgData name="WAGNER Fabian" userId="9f7d991d-3f0b-48c6-a7c6-6653a1862541" providerId="ADAL" clId="{65C43BF0-13D8-E84A-85B4-2EA46312FE7C}" dt="2023-11-09T07:10:23.574" v="924"/>
        <pc:sldMkLst>
          <pc:docMk/>
          <pc:sldMk cId="1072602210" sldId="759"/>
        </pc:sldMkLst>
        <pc:spChg chg="add mod">
          <ac:chgData name="WAGNER Fabian" userId="9f7d991d-3f0b-48c6-a7c6-6653a1862541" providerId="ADAL" clId="{65C43BF0-13D8-E84A-85B4-2EA46312FE7C}" dt="2023-11-09T07:10:23.574" v="924"/>
          <ac:spMkLst>
            <pc:docMk/>
            <pc:sldMk cId="1072602210" sldId="759"/>
            <ac:spMk id="6" creationId="{76503D33-F1E5-6FA5-A50A-4DC1DAB9B29A}"/>
          </ac:spMkLst>
        </pc:spChg>
      </pc:sldChg>
      <pc:sldChg chg="add">
        <pc:chgData name="WAGNER Fabian" userId="9f7d991d-3f0b-48c6-a7c6-6653a1862541" providerId="ADAL" clId="{65C43BF0-13D8-E84A-85B4-2EA46312FE7C}" dt="2023-11-09T07:16:19.778" v="1299"/>
        <pc:sldMkLst>
          <pc:docMk/>
          <pc:sldMk cId="1448936432" sldId="765"/>
        </pc:sldMkLst>
      </pc:sldChg>
      <pc:sldChg chg="del">
        <pc:chgData name="WAGNER Fabian" userId="9f7d991d-3f0b-48c6-a7c6-6653a1862541" providerId="ADAL" clId="{65C43BF0-13D8-E84A-85B4-2EA46312FE7C}" dt="2023-11-09T07:16:13.627" v="1298" actId="2696"/>
        <pc:sldMkLst>
          <pc:docMk/>
          <pc:sldMk cId="3887740745" sldId="765"/>
        </pc:sldMkLst>
      </pc:sldChg>
      <pc:sldChg chg="addSp modSp del">
        <pc:chgData name="WAGNER Fabian" userId="9f7d991d-3f0b-48c6-a7c6-6653a1862541" providerId="ADAL" clId="{65C43BF0-13D8-E84A-85B4-2EA46312FE7C}" dt="2023-11-09T07:16:13.627" v="1298" actId="2696"/>
        <pc:sldMkLst>
          <pc:docMk/>
          <pc:sldMk cId="1341778085" sldId="780"/>
        </pc:sldMkLst>
        <pc:spChg chg="add mod">
          <ac:chgData name="WAGNER Fabian" userId="9f7d991d-3f0b-48c6-a7c6-6653a1862541" providerId="ADAL" clId="{65C43BF0-13D8-E84A-85B4-2EA46312FE7C}" dt="2023-11-09T07:10:23.574" v="924"/>
          <ac:spMkLst>
            <pc:docMk/>
            <pc:sldMk cId="1341778085" sldId="780"/>
            <ac:spMk id="3" creationId="{91AB86CC-9D47-C945-B50A-E9A1FF95E92C}"/>
          </ac:spMkLst>
        </pc:spChg>
      </pc:sldChg>
      <pc:sldChg chg="add modNotesTx">
        <pc:chgData name="WAGNER Fabian" userId="9f7d991d-3f0b-48c6-a7c6-6653a1862541" providerId="ADAL" clId="{65C43BF0-13D8-E84A-85B4-2EA46312FE7C}" dt="2023-11-09T09:29:27.266" v="11556" actId="20577"/>
        <pc:sldMkLst>
          <pc:docMk/>
          <pc:sldMk cId="3048559456" sldId="780"/>
        </pc:sldMkLst>
      </pc:sldChg>
      <pc:sldChg chg="modSp add">
        <pc:chgData name="WAGNER Fabian" userId="9f7d991d-3f0b-48c6-a7c6-6653a1862541" providerId="ADAL" clId="{65C43BF0-13D8-E84A-85B4-2EA46312FE7C}" dt="2023-11-09T06:54:26.869" v="37"/>
        <pc:sldMkLst>
          <pc:docMk/>
          <pc:sldMk cId="2849818892" sldId="787"/>
        </pc:sldMkLst>
        <pc:spChg chg="mod">
          <ac:chgData name="WAGNER Fabian" userId="9f7d991d-3f0b-48c6-a7c6-6653a1862541" providerId="ADAL" clId="{65C43BF0-13D8-E84A-85B4-2EA46312FE7C}" dt="2023-11-09T06:54:26.869" v="37"/>
          <ac:spMkLst>
            <pc:docMk/>
            <pc:sldMk cId="2849818892" sldId="787"/>
            <ac:spMk id="6" creationId="{6D9EADC8-063F-1B47-AFF4-5D40E94EA17A}"/>
          </ac:spMkLst>
        </pc:spChg>
        <pc:spChg chg="mod">
          <ac:chgData name="WAGNER Fabian" userId="9f7d991d-3f0b-48c6-a7c6-6653a1862541" providerId="ADAL" clId="{65C43BF0-13D8-E84A-85B4-2EA46312FE7C}" dt="2023-11-09T06:54:26.869" v="37"/>
          <ac:spMkLst>
            <pc:docMk/>
            <pc:sldMk cId="2849818892" sldId="787"/>
            <ac:spMk id="7" creationId="{02B945FB-B4F2-9E4B-AE51-2D5FE1F451E5}"/>
          </ac:spMkLst>
        </pc:spChg>
      </pc:sldChg>
      <pc:sldChg chg="modSp add mod">
        <pc:chgData name="WAGNER Fabian" userId="9f7d991d-3f0b-48c6-a7c6-6653a1862541" providerId="ADAL" clId="{65C43BF0-13D8-E84A-85B4-2EA46312FE7C}" dt="2023-11-09T07:12:23.264" v="1076" actId="1076"/>
        <pc:sldMkLst>
          <pc:docMk/>
          <pc:sldMk cId="1670154341" sldId="802"/>
        </pc:sldMkLst>
        <pc:spChg chg="mod">
          <ac:chgData name="WAGNER Fabian" userId="9f7d991d-3f0b-48c6-a7c6-6653a1862541" providerId="ADAL" clId="{65C43BF0-13D8-E84A-85B4-2EA46312FE7C}" dt="2023-11-09T07:12:19.764" v="1075" actId="20577"/>
          <ac:spMkLst>
            <pc:docMk/>
            <pc:sldMk cId="1670154341" sldId="802"/>
            <ac:spMk id="3" creationId="{9EB99876-3ABB-48B7-8912-8D000C9C5CA7}"/>
          </ac:spMkLst>
        </pc:spChg>
        <pc:picChg chg="mod">
          <ac:chgData name="WAGNER Fabian" userId="9f7d991d-3f0b-48c6-a7c6-6653a1862541" providerId="ADAL" clId="{65C43BF0-13D8-E84A-85B4-2EA46312FE7C}" dt="2023-11-09T07:12:23.264" v="1076" actId="1076"/>
          <ac:picMkLst>
            <pc:docMk/>
            <pc:sldMk cId="1670154341" sldId="802"/>
            <ac:picMk id="8" creationId="{CCEA08DB-C1BE-4237-B9FA-91AC5CDD8B68}"/>
          </ac:picMkLst>
        </pc:picChg>
      </pc:sldChg>
      <pc:sldChg chg="modSp add mod">
        <pc:chgData name="WAGNER Fabian" userId="9f7d991d-3f0b-48c6-a7c6-6653a1862541" providerId="ADAL" clId="{65C43BF0-13D8-E84A-85B4-2EA46312FE7C}" dt="2023-11-09T07:12:55.049" v="1128" actId="20577"/>
        <pc:sldMkLst>
          <pc:docMk/>
          <pc:sldMk cId="2909361156" sldId="803"/>
        </pc:sldMkLst>
        <pc:spChg chg="mod">
          <ac:chgData name="WAGNER Fabian" userId="9f7d991d-3f0b-48c6-a7c6-6653a1862541" providerId="ADAL" clId="{65C43BF0-13D8-E84A-85B4-2EA46312FE7C}" dt="2023-11-09T07:12:55.049" v="1128" actId="20577"/>
          <ac:spMkLst>
            <pc:docMk/>
            <pc:sldMk cId="2909361156" sldId="803"/>
            <ac:spMk id="3" creationId="{9EB99876-3ABB-48B7-8912-8D000C9C5CA7}"/>
          </ac:spMkLst>
        </pc:spChg>
      </pc:sldChg>
      <pc:sldChg chg="modSp add mod">
        <pc:chgData name="WAGNER Fabian" userId="9f7d991d-3f0b-48c6-a7c6-6653a1862541" providerId="ADAL" clId="{65C43BF0-13D8-E84A-85B4-2EA46312FE7C}" dt="2023-11-09T07:11:28.282" v="977" actId="20577"/>
        <pc:sldMkLst>
          <pc:docMk/>
          <pc:sldMk cId="3174385707" sldId="804"/>
        </pc:sldMkLst>
        <pc:spChg chg="mod">
          <ac:chgData name="WAGNER Fabian" userId="9f7d991d-3f0b-48c6-a7c6-6653a1862541" providerId="ADAL" clId="{65C43BF0-13D8-E84A-85B4-2EA46312FE7C}" dt="2023-11-09T07:11:28.282" v="977" actId="20577"/>
          <ac:spMkLst>
            <pc:docMk/>
            <pc:sldMk cId="3174385707" sldId="804"/>
            <ac:spMk id="3" creationId="{9EB99876-3ABB-48B7-8912-8D000C9C5CA7}"/>
          </ac:spMkLst>
        </pc:spChg>
        <pc:picChg chg="mod">
          <ac:chgData name="WAGNER Fabian" userId="9f7d991d-3f0b-48c6-a7c6-6653a1862541" providerId="ADAL" clId="{65C43BF0-13D8-E84A-85B4-2EA46312FE7C}" dt="2023-11-09T07:11:24.684" v="976" actId="1076"/>
          <ac:picMkLst>
            <pc:docMk/>
            <pc:sldMk cId="3174385707" sldId="804"/>
            <ac:picMk id="7" creationId="{BC67E3AB-B724-49D5-8F3E-822B6864CF6A}"/>
          </ac:picMkLst>
        </pc:picChg>
      </pc:sldChg>
      <pc:sldChg chg="add">
        <pc:chgData name="WAGNER Fabian" userId="9f7d991d-3f0b-48c6-a7c6-6653a1862541" providerId="ADAL" clId="{65C43BF0-13D8-E84A-85B4-2EA46312FE7C}" dt="2023-11-09T06:54:26.869" v="37"/>
        <pc:sldMkLst>
          <pc:docMk/>
          <pc:sldMk cId="45080662" sldId="805"/>
        </pc:sldMkLst>
      </pc:sldChg>
      <pc:sldChg chg="modSp add mod">
        <pc:chgData name="WAGNER Fabian" userId="9f7d991d-3f0b-48c6-a7c6-6653a1862541" providerId="ADAL" clId="{65C43BF0-13D8-E84A-85B4-2EA46312FE7C}" dt="2023-11-09T07:14:43.528" v="1295" actId="20577"/>
        <pc:sldMkLst>
          <pc:docMk/>
          <pc:sldMk cId="38735650" sldId="811"/>
        </pc:sldMkLst>
        <pc:spChg chg="mod">
          <ac:chgData name="WAGNER Fabian" userId="9f7d991d-3f0b-48c6-a7c6-6653a1862541" providerId="ADAL" clId="{65C43BF0-13D8-E84A-85B4-2EA46312FE7C}" dt="2023-11-09T07:14:43.528" v="1295" actId="20577"/>
          <ac:spMkLst>
            <pc:docMk/>
            <pc:sldMk cId="38735650" sldId="811"/>
            <ac:spMk id="3" creationId="{9EB99876-3ABB-48B7-8912-8D000C9C5CA7}"/>
          </ac:spMkLst>
        </pc:spChg>
        <pc:picChg chg="mod">
          <ac:chgData name="WAGNER Fabian" userId="9f7d991d-3f0b-48c6-a7c6-6653a1862541" providerId="ADAL" clId="{65C43BF0-13D8-E84A-85B4-2EA46312FE7C}" dt="2023-11-09T07:13:05.448" v="1129" actId="1076"/>
          <ac:picMkLst>
            <pc:docMk/>
            <pc:sldMk cId="38735650" sldId="811"/>
            <ac:picMk id="5" creationId="{4354F6E4-D3D7-BE40-877B-FBA73C6C7D4A}"/>
          </ac:picMkLst>
        </pc:picChg>
        <pc:picChg chg="mod">
          <ac:chgData name="WAGNER Fabian" userId="9f7d991d-3f0b-48c6-a7c6-6653a1862541" providerId="ADAL" clId="{65C43BF0-13D8-E84A-85B4-2EA46312FE7C}" dt="2023-11-09T07:13:08.051" v="1130" actId="1076"/>
          <ac:picMkLst>
            <pc:docMk/>
            <pc:sldMk cId="38735650" sldId="811"/>
            <ac:picMk id="7170" creationId="{EB51EE8A-4FA0-AA45-BFD1-3DB5618F8788}"/>
          </ac:picMkLst>
        </pc:picChg>
      </pc:sldChg>
      <pc:sldChg chg="addSp delSp modSp mod">
        <pc:chgData name="WAGNER Fabian" userId="9f7d991d-3f0b-48c6-a7c6-6653a1862541" providerId="ADAL" clId="{65C43BF0-13D8-E84A-85B4-2EA46312FE7C}" dt="2023-11-09T08:16:47.947" v="1771" actId="20577"/>
        <pc:sldMkLst>
          <pc:docMk/>
          <pc:sldMk cId="1765486424" sldId="2626"/>
        </pc:sldMkLst>
        <pc:spChg chg="mod">
          <ac:chgData name="WAGNER Fabian" userId="9f7d991d-3f0b-48c6-a7c6-6653a1862541" providerId="ADAL" clId="{65C43BF0-13D8-E84A-85B4-2EA46312FE7C}" dt="2023-11-09T08:16:47.947" v="1771" actId="20577"/>
          <ac:spMkLst>
            <pc:docMk/>
            <pc:sldMk cId="1765486424" sldId="2626"/>
            <ac:spMk id="3" creationId="{9E59495A-82EA-3DDA-0319-130C77851E63}"/>
          </ac:spMkLst>
        </pc:spChg>
        <pc:spChg chg="add mod">
          <ac:chgData name="WAGNER Fabian" userId="9f7d991d-3f0b-48c6-a7c6-6653a1862541" providerId="ADAL" clId="{65C43BF0-13D8-E84A-85B4-2EA46312FE7C}" dt="2023-11-09T07:10:23.574" v="924"/>
          <ac:spMkLst>
            <pc:docMk/>
            <pc:sldMk cId="1765486424" sldId="2626"/>
            <ac:spMk id="6" creationId="{86723712-E8B1-C71F-DAF6-F7429F958524}"/>
          </ac:spMkLst>
        </pc:spChg>
        <pc:picChg chg="del">
          <ac:chgData name="WAGNER Fabian" userId="9f7d991d-3f0b-48c6-a7c6-6653a1862541" providerId="ADAL" clId="{65C43BF0-13D8-E84A-85B4-2EA46312FE7C}" dt="2023-11-09T07:18:14.708" v="1411" actId="478"/>
          <ac:picMkLst>
            <pc:docMk/>
            <pc:sldMk cId="1765486424" sldId="2626"/>
            <ac:picMk id="1026" creationId="{6912987C-4A9C-E476-481D-36B104A22E4B}"/>
          </ac:picMkLst>
        </pc:picChg>
      </pc:sldChg>
      <pc:sldChg chg="addSp modSp">
        <pc:chgData name="WAGNER Fabian" userId="9f7d991d-3f0b-48c6-a7c6-6653a1862541" providerId="ADAL" clId="{65C43BF0-13D8-E84A-85B4-2EA46312FE7C}" dt="2023-11-09T07:10:23.574" v="924"/>
        <pc:sldMkLst>
          <pc:docMk/>
          <pc:sldMk cId="1891809375" sldId="2631"/>
        </pc:sldMkLst>
        <pc:spChg chg="add mod">
          <ac:chgData name="WAGNER Fabian" userId="9f7d991d-3f0b-48c6-a7c6-6653a1862541" providerId="ADAL" clId="{65C43BF0-13D8-E84A-85B4-2EA46312FE7C}" dt="2023-11-09T07:10:23.574" v="924"/>
          <ac:spMkLst>
            <pc:docMk/>
            <pc:sldMk cId="1891809375" sldId="2631"/>
            <ac:spMk id="3" creationId="{21FAE2C6-532E-2272-1097-151D7CE1D51B}"/>
          </ac:spMkLst>
        </pc:spChg>
      </pc:sldChg>
      <pc:sldChg chg="addSp modSp">
        <pc:chgData name="WAGNER Fabian" userId="9f7d991d-3f0b-48c6-a7c6-6653a1862541" providerId="ADAL" clId="{65C43BF0-13D8-E84A-85B4-2EA46312FE7C}" dt="2023-11-09T07:10:23.574" v="924"/>
        <pc:sldMkLst>
          <pc:docMk/>
          <pc:sldMk cId="701459923" sldId="2632"/>
        </pc:sldMkLst>
        <pc:spChg chg="add mod">
          <ac:chgData name="WAGNER Fabian" userId="9f7d991d-3f0b-48c6-a7c6-6653a1862541" providerId="ADAL" clId="{65C43BF0-13D8-E84A-85B4-2EA46312FE7C}" dt="2023-11-09T07:10:23.574" v="924"/>
          <ac:spMkLst>
            <pc:docMk/>
            <pc:sldMk cId="701459923" sldId="2632"/>
            <ac:spMk id="2" creationId="{E8CCFFEF-0F00-6E78-7648-632DDB936D99}"/>
          </ac:spMkLst>
        </pc:spChg>
      </pc:sldChg>
      <pc:sldChg chg="addSp modSp mod">
        <pc:chgData name="WAGNER Fabian" userId="9f7d991d-3f0b-48c6-a7c6-6653a1862541" providerId="ADAL" clId="{65C43BF0-13D8-E84A-85B4-2EA46312FE7C}" dt="2023-11-09T09:36:02.272" v="11568" actId="20577"/>
        <pc:sldMkLst>
          <pc:docMk/>
          <pc:sldMk cId="830417155" sldId="2634"/>
        </pc:sldMkLst>
        <pc:spChg chg="add mod">
          <ac:chgData name="WAGNER Fabian" userId="9f7d991d-3f0b-48c6-a7c6-6653a1862541" providerId="ADAL" clId="{65C43BF0-13D8-E84A-85B4-2EA46312FE7C}" dt="2023-11-09T07:10:23.574" v="924"/>
          <ac:spMkLst>
            <pc:docMk/>
            <pc:sldMk cId="830417155" sldId="2634"/>
            <ac:spMk id="2" creationId="{E90CA762-3FD2-5A04-A257-85C28E5D1B92}"/>
          </ac:spMkLst>
        </pc:spChg>
        <pc:spChg chg="mod">
          <ac:chgData name="WAGNER Fabian" userId="9f7d991d-3f0b-48c6-a7c6-6653a1862541" providerId="ADAL" clId="{65C43BF0-13D8-E84A-85B4-2EA46312FE7C}" dt="2023-11-09T09:36:02.272" v="11568" actId="20577"/>
          <ac:spMkLst>
            <pc:docMk/>
            <pc:sldMk cId="830417155" sldId="2634"/>
            <ac:spMk id="10" creationId="{085EA4D2-23C5-5F55-8ACB-A3821FA18D13}"/>
          </ac:spMkLst>
        </pc:spChg>
      </pc:sldChg>
      <pc:sldChg chg="addSp modSp modNotesTx">
        <pc:chgData name="WAGNER Fabian" userId="9f7d991d-3f0b-48c6-a7c6-6653a1862541" providerId="ADAL" clId="{65C43BF0-13D8-E84A-85B4-2EA46312FE7C}" dt="2023-11-09T09:21:59.781" v="10603" actId="20577"/>
        <pc:sldMkLst>
          <pc:docMk/>
          <pc:sldMk cId="2211909121" sldId="2638"/>
        </pc:sldMkLst>
        <pc:spChg chg="add mod">
          <ac:chgData name="WAGNER Fabian" userId="9f7d991d-3f0b-48c6-a7c6-6653a1862541" providerId="ADAL" clId="{65C43BF0-13D8-E84A-85B4-2EA46312FE7C}" dt="2023-11-09T07:10:23.574" v="924"/>
          <ac:spMkLst>
            <pc:docMk/>
            <pc:sldMk cId="2211909121" sldId="2638"/>
            <ac:spMk id="4" creationId="{81507F8D-1DED-CE2D-E886-2AE2E16D8D37}"/>
          </ac:spMkLst>
        </pc:spChg>
      </pc:sldChg>
      <pc:sldChg chg="add del">
        <pc:chgData name="WAGNER Fabian" userId="9f7d991d-3f0b-48c6-a7c6-6653a1862541" providerId="ADAL" clId="{65C43BF0-13D8-E84A-85B4-2EA46312FE7C}" dt="2023-11-09T09:29:32.051" v="11557" actId="2696"/>
        <pc:sldMkLst>
          <pc:docMk/>
          <pc:sldMk cId="406777486" sldId="3768"/>
        </pc:sldMkLst>
      </pc:sldChg>
      <pc:sldChg chg="del">
        <pc:chgData name="WAGNER Fabian" userId="9f7d991d-3f0b-48c6-a7c6-6653a1862541" providerId="ADAL" clId="{65C43BF0-13D8-E84A-85B4-2EA46312FE7C}" dt="2023-11-09T07:16:13.627" v="1298" actId="2696"/>
        <pc:sldMkLst>
          <pc:docMk/>
          <pc:sldMk cId="3719369797" sldId="3768"/>
        </pc:sldMkLst>
      </pc:sldChg>
      <pc:sldChg chg="add">
        <pc:chgData name="WAGNER Fabian" userId="9f7d991d-3f0b-48c6-a7c6-6653a1862541" providerId="ADAL" clId="{65C43BF0-13D8-E84A-85B4-2EA46312FE7C}" dt="2023-11-09T07:16:19.778" v="1299"/>
        <pc:sldMkLst>
          <pc:docMk/>
          <pc:sldMk cId="1015176629" sldId="3790"/>
        </pc:sldMkLst>
      </pc:sldChg>
      <pc:sldChg chg="del">
        <pc:chgData name="WAGNER Fabian" userId="9f7d991d-3f0b-48c6-a7c6-6653a1862541" providerId="ADAL" clId="{65C43BF0-13D8-E84A-85B4-2EA46312FE7C}" dt="2023-11-09T07:16:13.627" v="1298" actId="2696"/>
        <pc:sldMkLst>
          <pc:docMk/>
          <pc:sldMk cId="1593964118" sldId="3790"/>
        </pc:sldMkLst>
      </pc:sldChg>
      <pc:sldChg chg="add del">
        <pc:chgData name="WAGNER Fabian" userId="9f7d991d-3f0b-48c6-a7c6-6653a1862541" providerId="ADAL" clId="{65C43BF0-13D8-E84A-85B4-2EA46312FE7C}" dt="2023-11-09T09:30:37.780" v="11558" actId="2696"/>
        <pc:sldMkLst>
          <pc:docMk/>
          <pc:sldMk cId="503658818" sldId="3791"/>
        </pc:sldMkLst>
      </pc:sldChg>
      <pc:sldChg chg="del">
        <pc:chgData name="WAGNER Fabian" userId="9f7d991d-3f0b-48c6-a7c6-6653a1862541" providerId="ADAL" clId="{65C43BF0-13D8-E84A-85B4-2EA46312FE7C}" dt="2023-11-09T07:16:13.627" v="1298" actId="2696"/>
        <pc:sldMkLst>
          <pc:docMk/>
          <pc:sldMk cId="3778186023" sldId="3791"/>
        </pc:sldMkLst>
      </pc:sldChg>
      <pc:sldChg chg="del">
        <pc:chgData name="WAGNER Fabian" userId="9f7d991d-3f0b-48c6-a7c6-6653a1862541" providerId="ADAL" clId="{65C43BF0-13D8-E84A-85B4-2EA46312FE7C}" dt="2023-11-09T07:16:13.627" v="1298" actId="2696"/>
        <pc:sldMkLst>
          <pc:docMk/>
          <pc:sldMk cId="1438377552" sldId="3792"/>
        </pc:sldMkLst>
      </pc:sldChg>
      <pc:sldChg chg="add del">
        <pc:chgData name="WAGNER Fabian" userId="9f7d991d-3f0b-48c6-a7c6-6653a1862541" providerId="ADAL" clId="{65C43BF0-13D8-E84A-85B4-2EA46312FE7C}" dt="2023-11-09T09:30:47.642" v="11559" actId="2696"/>
        <pc:sldMkLst>
          <pc:docMk/>
          <pc:sldMk cId="2628932822" sldId="3792"/>
        </pc:sldMkLst>
      </pc:sldChg>
      <pc:sldChg chg="addSp modSp new mod modNotesTx">
        <pc:chgData name="WAGNER Fabian" userId="9f7d991d-3f0b-48c6-a7c6-6653a1862541" providerId="ADAL" clId="{65C43BF0-13D8-E84A-85B4-2EA46312FE7C}" dt="2023-11-09T08:38:54.249" v="5036" actId="20577"/>
        <pc:sldMkLst>
          <pc:docMk/>
          <pc:sldMk cId="4075634109" sldId="3793"/>
        </pc:sldMkLst>
        <pc:spChg chg="mod">
          <ac:chgData name="WAGNER Fabian" userId="9f7d991d-3f0b-48c6-a7c6-6653a1862541" providerId="ADAL" clId="{65C43BF0-13D8-E84A-85B4-2EA46312FE7C}" dt="2023-11-09T07:07:23.022" v="862" actId="113"/>
          <ac:spMkLst>
            <pc:docMk/>
            <pc:sldMk cId="4075634109" sldId="3793"/>
            <ac:spMk id="3" creationId="{D0BEE2B2-A6A7-5F6D-DA57-B9820CD40DCD}"/>
          </ac:spMkLst>
        </pc:spChg>
        <pc:spChg chg="mod">
          <ac:chgData name="WAGNER Fabian" userId="9f7d991d-3f0b-48c6-a7c6-6653a1862541" providerId="ADAL" clId="{65C43BF0-13D8-E84A-85B4-2EA46312FE7C}" dt="2023-11-09T06:45:40.803" v="36" actId="20577"/>
          <ac:spMkLst>
            <pc:docMk/>
            <pc:sldMk cId="4075634109" sldId="3793"/>
            <ac:spMk id="4" creationId="{9898764D-8D0E-9931-C7AA-677F2E5C9DC6}"/>
          </ac:spMkLst>
        </pc:spChg>
        <pc:spChg chg="add mod">
          <ac:chgData name="WAGNER Fabian" userId="9f7d991d-3f0b-48c6-a7c6-6653a1862541" providerId="ADAL" clId="{65C43BF0-13D8-E84A-85B4-2EA46312FE7C}" dt="2023-11-09T07:10:23.574" v="924"/>
          <ac:spMkLst>
            <pc:docMk/>
            <pc:sldMk cId="4075634109" sldId="3793"/>
            <ac:spMk id="6" creationId="{B5351583-1B06-8E43-7C0C-0F66054EAB98}"/>
          </ac:spMkLst>
        </pc:spChg>
      </pc:sldChg>
      <pc:sldChg chg="add del">
        <pc:chgData name="WAGNER Fabian" userId="9f7d991d-3f0b-48c6-a7c6-6653a1862541" providerId="ADAL" clId="{65C43BF0-13D8-E84A-85B4-2EA46312FE7C}" dt="2023-11-09T07:16:13.627" v="1298" actId="2696"/>
        <pc:sldMkLst>
          <pc:docMk/>
          <pc:sldMk cId="80831300" sldId="3794"/>
        </pc:sldMkLst>
      </pc:sldChg>
      <pc:sldChg chg="add modNotesTx">
        <pc:chgData name="WAGNER Fabian" userId="9f7d991d-3f0b-48c6-a7c6-6653a1862541" providerId="ADAL" clId="{65C43BF0-13D8-E84A-85B4-2EA46312FE7C}" dt="2023-11-09T09:28:44.243" v="11501" actId="20577"/>
        <pc:sldMkLst>
          <pc:docMk/>
          <pc:sldMk cId="4121606223" sldId="3794"/>
        </pc:sldMkLst>
      </pc:sldChg>
      <pc:sldChg chg="add modNotesTx">
        <pc:chgData name="WAGNER Fabian" userId="9f7d991d-3f0b-48c6-a7c6-6653a1862541" providerId="ADAL" clId="{65C43BF0-13D8-E84A-85B4-2EA46312FE7C}" dt="2023-11-09T09:12:53.496" v="9653" actId="20577"/>
        <pc:sldMkLst>
          <pc:docMk/>
          <pc:sldMk cId="1450543919" sldId="3795"/>
        </pc:sldMkLst>
      </pc:sldChg>
      <pc:sldChg chg="addSp delSp modSp new mod ord addAnim delAnim modAnim modNotesTx">
        <pc:chgData name="WAGNER Fabian" userId="9f7d991d-3f0b-48c6-a7c6-6653a1862541" providerId="ADAL" clId="{65C43BF0-13D8-E84A-85B4-2EA46312FE7C}" dt="2023-11-09T09:44:20.400" v="11669" actId="1076"/>
        <pc:sldMkLst>
          <pc:docMk/>
          <pc:sldMk cId="2919010356" sldId="3796"/>
        </pc:sldMkLst>
        <pc:spChg chg="mod">
          <ac:chgData name="WAGNER Fabian" userId="9f7d991d-3f0b-48c6-a7c6-6653a1862541" providerId="ADAL" clId="{65C43BF0-13D8-E84A-85B4-2EA46312FE7C}" dt="2023-11-09T09:39:51.467" v="11579" actId="20577"/>
          <ac:spMkLst>
            <pc:docMk/>
            <pc:sldMk cId="2919010356" sldId="3796"/>
            <ac:spMk id="3" creationId="{DCB9F88A-9542-372A-50E5-BC43CDCF760A}"/>
          </ac:spMkLst>
        </pc:spChg>
        <pc:spChg chg="mod">
          <ac:chgData name="WAGNER Fabian" userId="9f7d991d-3f0b-48c6-a7c6-6653a1862541" providerId="ADAL" clId="{65C43BF0-13D8-E84A-85B4-2EA46312FE7C}" dt="2023-11-09T09:27:55.396" v="11398" actId="20577"/>
          <ac:spMkLst>
            <pc:docMk/>
            <pc:sldMk cId="2919010356" sldId="3796"/>
            <ac:spMk id="4" creationId="{64905BB8-47C8-7FDD-6E84-0C03A9698C18}"/>
          </ac:spMkLst>
        </pc:spChg>
        <pc:spChg chg="add del mod">
          <ac:chgData name="WAGNER Fabian" userId="9f7d991d-3f0b-48c6-a7c6-6653a1862541" providerId="ADAL" clId="{65C43BF0-13D8-E84A-85B4-2EA46312FE7C}" dt="2023-11-09T09:39:25.289" v="11570"/>
          <ac:spMkLst>
            <pc:docMk/>
            <pc:sldMk cId="2919010356" sldId="3796"/>
            <ac:spMk id="7" creationId="{EE57F4AE-E594-B50B-9DC8-2BAFEFF00D97}"/>
          </ac:spMkLst>
        </pc:spChg>
        <pc:spChg chg="add del mod">
          <ac:chgData name="WAGNER Fabian" userId="9f7d991d-3f0b-48c6-a7c6-6653a1862541" providerId="ADAL" clId="{65C43BF0-13D8-E84A-85B4-2EA46312FE7C}" dt="2023-11-09T09:39:25.289" v="11570"/>
          <ac:spMkLst>
            <pc:docMk/>
            <pc:sldMk cId="2919010356" sldId="3796"/>
            <ac:spMk id="8" creationId="{8E7D0CC0-15B1-5C11-DFF0-5A1931797DBE}"/>
          </ac:spMkLst>
        </pc:spChg>
        <pc:spChg chg="add del mod">
          <ac:chgData name="WAGNER Fabian" userId="9f7d991d-3f0b-48c6-a7c6-6653a1862541" providerId="ADAL" clId="{65C43BF0-13D8-E84A-85B4-2EA46312FE7C}" dt="2023-11-09T09:39:25.289" v="11570"/>
          <ac:spMkLst>
            <pc:docMk/>
            <pc:sldMk cId="2919010356" sldId="3796"/>
            <ac:spMk id="9" creationId="{54D87BA6-9059-A95F-A829-6ED61D4F444F}"/>
          </ac:spMkLst>
        </pc:spChg>
        <pc:spChg chg="mod">
          <ac:chgData name="WAGNER Fabian" userId="9f7d991d-3f0b-48c6-a7c6-6653a1862541" providerId="ADAL" clId="{65C43BF0-13D8-E84A-85B4-2EA46312FE7C}" dt="2023-11-09T09:39:15.770" v="11569"/>
          <ac:spMkLst>
            <pc:docMk/>
            <pc:sldMk cId="2919010356" sldId="3796"/>
            <ac:spMk id="11" creationId="{9BE7EB3C-4EAB-C4D2-7730-6225BE2921D5}"/>
          </ac:spMkLst>
        </pc:spChg>
        <pc:spChg chg="mod">
          <ac:chgData name="WAGNER Fabian" userId="9f7d991d-3f0b-48c6-a7c6-6653a1862541" providerId="ADAL" clId="{65C43BF0-13D8-E84A-85B4-2EA46312FE7C}" dt="2023-11-09T09:39:15.770" v="11569"/>
          <ac:spMkLst>
            <pc:docMk/>
            <pc:sldMk cId="2919010356" sldId="3796"/>
            <ac:spMk id="14" creationId="{9C770160-5E44-50C4-8AA3-A11938A754DC}"/>
          </ac:spMkLst>
        </pc:spChg>
        <pc:spChg chg="mod">
          <ac:chgData name="WAGNER Fabian" userId="9f7d991d-3f0b-48c6-a7c6-6653a1862541" providerId="ADAL" clId="{65C43BF0-13D8-E84A-85B4-2EA46312FE7C}" dt="2023-11-09T09:39:15.770" v="11569"/>
          <ac:spMkLst>
            <pc:docMk/>
            <pc:sldMk cId="2919010356" sldId="3796"/>
            <ac:spMk id="17" creationId="{3BAE0323-A02C-0731-9AC5-BD64B3E22E55}"/>
          </ac:spMkLst>
        </pc:spChg>
        <pc:spChg chg="mod">
          <ac:chgData name="WAGNER Fabian" userId="9f7d991d-3f0b-48c6-a7c6-6653a1862541" providerId="ADAL" clId="{65C43BF0-13D8-E84A-85B4-2EA46312FE7C}" dt="2023-11-09T09:39:15.770" v="11569"/>
          <ac:spMkLst>
            <pc:docMk/>
            <pc:sldMk cId="2919010356" sldId="3796"/>
            <ac:spMk id="18" creationId="{E982BC6F-2866-4AE3-BCA1-4676752E3E89}"/>
          </ac:spMkLst>
        </pc:spChg>
        <pc:spChg chg="mod">
          <ac:chgData name="WAGNER Fabian" userId="9f7d991d-3f0b-48c6-a7c6-6653a1862541" providerId="ADAL" clId="{65C43BF0-13D8-E84A-85B4-2EA46312FE7C}" dt="2023-11-09T09:39:15.770" v="11569"/>
          <ac:spMkLst>
            <pc:docMk/>
            <pc:sldMk cId="2919010356" sldId="3796"/>
            <ac:spMk id="21" creationId="{0F7F31BE-CCCC-5D28-5C1A-C5C0BADD3E16}"/>
          </ac:spMkLst>
        </pc:spChg>
        <pc:spChg chg="mod">
          <ac:chgData name="WAGNER Fabian" userId="9f7d991d-3f0b-48c6-a7c6-6653a1862541" providerId="ADAL" clId="{65C43BF0-13D8-E84A-85B4-2EA46312FE7C}" dt="2023-11-09T09:39:15.770" v="11569"/>
          <ac:spMkLst>
            <pc:docMk/>
            <pc:sldMk cId="2919010356" sldId="3796"/>
            <ac:spMk id="22" creationId="{0060A6C7-8618-9604-E0B4-FFE5361008F4}"/>
          </ac:spMkLst>
        </pc:spChg>
        <pc:spChg chg="add del mod">
          <ac:chgData name="WAGNER Fabian" userId="9f7d991d-3f0b-48c6-a7c6-6653a1862541" providerId="ADAL" clId="{65C43BF0-13D8-E84A-85B4-2EA46312FE7C}" dt="2023-11-09T09:39:25.289" v="11570"/>
          <ac:spMkLst>
            <pc:docMk/>
            <pc:sldMk cId="2919010356" sldId="3796"/>
            <ac:spMk id="23" creationId="{060DE463-AF73-3774-C037-D37B1A455E2B}"/>
          </ac:spMkLst>
        </pc:spChg>
        <pc:spChg chg="add del mod">
          <ac:chgData name="WAGNER Fabian" userId="9f7d991d-3f0b-48c6-a7c6-6653a1862541" providerId="ADAL" clId="{65C43BF0-13D8-E84A-85B4-2EA46312FE7C}" dt="2023-11-09T09:39:25.289" v="11570"/>
          <ac:spMkLst>
            <pc:docMk/>
            <pc:sldMk cId="2919010356" sldId="3796"/>
            <ac:spMk id="24" creationId="{5608DC5D-0EB5-4C7D-65BD-5A7033570B56}"/>
          </ac:spMkLst>
        </pc:spChg>
        <pc:spChg chg="add del mod">
          <ac:chgData name="WAGNER Fabian" userId="9f7d991d-3f0b-48c6-a7c6-6653a1862541" providerId="ADAL" clId="{65C43BF0-13D8-E84A-85B4-2EA46312FE7C}" dt="2023-11-09T09:39:25.289" v="11570"/>
          <ac:spMkLst>
            <pc:docMk/>
            <pc:sldMk cId="2919010356" sldId="3796"/>
            <ac:spMk id="25" creationId="{EEF98669-BDD9-1730-6BF0-028156CE11A9}"/>
          </ac:spMkLst>
        </pc:spChg>
        <pc:spChg chg="add del mod">
          <ac:chgData name="WAGNER Fabian" userId="9f7d991d-3f0b-48c6-a7c6-6653a1862541" providerId="ADAL" clId="{65C43BF0-13D8-E84A-85B4-2EA46312FE7C}" dt="2023-11-09T09:39:25.289" v="11570"/>
          <ac:spMkLst>
            <pc:docMk/>
            <pc:sldMk cId="2919010356" sldId="3796"/>
            <ac:spMk id="26" creationId="{8A71B43C-7029-135F-E3FD-0FFD8928D2FE}"/>
          </ac:spMkLst>
        </pc:spChg>
        <pc:spChg chg="add del mod">
          <ac:chgData name="WAGNER Fabian" userId="9f7d991d-3f0b-48c6-a7c6-6653a1862541" providerId="ADAL" clId="{65C43BF0-13D8-E84A-85B4-2EA46312FE7C}" dt="2023-11-09T09:39:25.289" v="11570"/>
          <ac:spMkLst>
            <pc:docMk/>
            <pc:sldMk cId="2919010356" sldId="3796"/>
            <ac:spMk id="28" creationId="{6F645BAC-3710-D40A-8E7B-F652B1A2406B}"/>
          </ac:spMkLst>
        </pc:spChg>
        <pc:spChg chg="add del mod">
          <ac:chgData name="WAGNER Fabian" userId="9f7d991d-3f0b-48c6-a7c6-6653a1862541" providerId="ADAL" clId="{65C43BF0-13D8-E84A-85B4-2EA46312FE7C}" dt="2023-11-09T09:39:25.289" v="11570"/>
          <ac:spMkLst>
            <pc:docMk/>
            <pc:sldMk cId="2919010356" sldId="3796"/>
            <ac:spMk id="29" creationId="{DB7A1BEE-F3A0-3453-0250-E07D1E713B9C}"/>
          </ac:spMkLst>
        </pc:spChg>
        <pc:spChg chg="mod">
          <ac:chgData name="WAGNER Fabian" userId="9f7d991d-3f0b-48c6-a7c6-6653a1862541" providerId="ADAL" clId="{65C43BF0-13D8-E84A-85B4-2EA46312FE7C}" dt="2023-11-09T09:39:15.770" v="11569"/>
          <ac:spMkLst>
            <pc:docMk/>
            <pc:sldMk cId="2919010356" sldId="3796"/>
            <ac:spMk id="31" creationId="{3E2C9CE3-E04D-A7BC-B5FB-966BE7202D04}"/>
          </ac:spMkLst>
        </pc:spChg>
        <pc:spChg chg="mod">
          <ac:chgData name="WAGNER Fabian" userId="9f7d991d-3f0b-48c6-a7c6-6653a1862541" providerId="ADAL" clId="{65C43BF0-13D8-E84A-85B4-2EA46312FE7C}" dt="2023-11-09T09:39:15.770" v="11569"/>
          <ac:spMkLst>
            <pc:docMk/>
            <pc:sldMk cId="2919010356" sldId="3796"/>
            <ac:spMk id="33" creationId="{6D00DBA3-F785-5BAF-0B36-1AF2F5D29CCA}"/>
          </ac:spMkLst>
        </pc:spChg>
        <pc:spChg chg="add del mod">
          <ac:chgData name="WAGNER Fabian" userId="9f7d991d-3f0b-48c6-a7c6-6653a1862541" providerId="ADAL" clId="{65C43BF0-13D8-E84A-85B4-2EA46312FE7C}" dt="2023-11-09T09:39:25.289" v="11570"/>
          <ac:spMkLst>
            <pc:docMk/>
            <pc:sldMk cId="2919010356" sldId="3796"/>
            <ac:spMk id="34" creationId="{4D85CB30-69F4-E9B6-C534-A84461657B87}"/>
          </ac:spMkLst>
        </pc:spChg>
        <pc:spChg chg="add mod">
          <ac:chgData name="WAGNER Fabian" userId="9f7d991d-3f0b-48c6-a7c6-6653a1862541" providerId="ADAL" clId="{65C43BF0-13D8-E84A-85B4-2EA46312FE7C}" dt="2023-11-09T09:39:35.385" v="11572" actId="1076"/>
          <ac:spMkLst>
            <pc:docMk/>
            <pc:sldMk cId="2919010356" sldId="3796"/>
            <ac:spMk id="35" creationId="{65FD7565-B30C-B565-D921-5FFF517933A4}"/>
          </ac:spMkLst>
        </pc:spChg>
        <pc:spChg chg="add del mod">
          <ac:chgData name="WAGNER Fabian" userId="9f7d991d-3f0b-48c6-a7c6-6653a1862541" providerId="ADAL" clId="{65C43BF0-13D8-E84A-85B4-2EA46312FE7C}" dt="2023-11-09T09:39:59.274" v="11581" actId="478"/>
          <ac:spMkLst>
            <pc:docMk/>
            <pc:sldMk cId="2919010356" sldId="3796"/>
            <ac:spMk id="36" creationId="{C482ACF1-6E58-50A6-A8A3-68799E72EDF3}"/>
          </ac:spMkLst>
        </pc:spChg>
        <pc:spChg chg="add mod">
          <ac:chgData name="WAGNER Fabian" userId="9f7d991d-3f0b-48c6-a7c6-6653a1862541" providerId="ADAL" clId="{65C43BF0-13D8-E84A-85B4-2EA46312FE7C}" dt="2023-11-09T09:39:35.385" v="11572" actId="1076"/>
          <ac:spMkLst>
            <pc:docMk/>
            <pc:sldMk cId="2919010356" sldId="3796"/>
            <ac:spMk id="37" creationId="{84B8C8F8-E2C2-6CC7-8BA0-C718A52FB8D8}"/>
          </ac:spMkLst>
        </pc:spChg>
        <pc:spChg chg="mod">
          <ac:chgData name="WAGNER Fabian" userId="9f7d991d-3f0b-48c6-a7c6-6653a1862541" providerId="ADAL" clId="{65C43BF0-13D8-E84A-85B4-2EA46312FE7C}" dt="2023-11-09T09:39:27.225" v="11571"/>
          <ac:spMkLst>
            <pc:docMk/>
            <pc:sldMk cId="2919010356" sldId="3796"/>
            <ac:spMk id="39" creationId="{D7758FA1-791E-AD15-D433-B04605C11912}"/>
          </ac:spMkLst>
        </pc:spChg>
        <pc:spChg chg="mod">
          <ac:chgData name="WAGNER Fabian" userId="9f7d991d-3f0b-48c6-a7c6-6653a1862541" providerId="ADAL" clId="{65C43BF0-13D8-E84A-85B4-2EA46312FE7C}" dt="2023-11-09T09:39:27.225" v="11571"/>
          <ac:spMkLst>
            <pc:docMk/>
            <pc:sldMk cId="2919010356" sldId="3796"/>
            <ac:spMk id="42" creationId="{CA0F6FD4-F2A6-254B-2BCF-8F9AE1425276}"/>
          </ac:spMkLst>
        </pc:spChg>
        <pc:spChg chg="mod">
          <ac:chgData name="WAGNER Fabian" userId="9f7d991d-3f0b-48c6-a7c6-6653a1862541" providerId="ADAL" clId="{65C43BF0-13D8-E84A-85B4-2EA46312FE7C}" dt="2023-11-09T09:39:27.225" v="11571"/>
          <ac:spMkLst>
            <pc:docMk/>
            <pc:sldMk cId="2919010356" sldId="3796"/>
            <ac:spMk id="45" creationId="{DACD2DC6-39CB-8E37-2DFD-36009C5AD494}"/>
          </ac:spMkLst>
        </pc:spChg>
        <pc:spChg chg="mod">
          <ac:chgData name="WAGNER Fabian" userId="9f7d991d-3f0b-48c6-a7c6-6653a1862541" providerId="ADAL" clId="{65C43BF0-13D8-E84A-85B4-2EA46312FE7C}" dt="2023-11-09T09:39:27.225" v="11571"/>
          <ac:spMkLst>
            <pc:docMk/>
            <pc:sldMk cId="2919010356" sldId="3796"/>
            <ac:spMk id="46" creationId="{AF6CBA58-91E0-1FB5-49CB-480E42FFEE04}"/>
          </ac:spMkLst>
        </pc:spChg>
        <pc:spChg chg="mod">
          <ac:chgData name="WAGNER Fabian" userId="9f7d991d-3f0b-48c6-a7c6-6653a1862541" providerId="ADAL" clId="{65C43BF0-13D8-E84A-85B4-2EA46312FE7C}" dt="2023-11-09T09:40:06.021" v="11583" actId="20577"/>
          <ac:spMkLst>
            <pc:docMk/>
            <pc:sldMk cId="2919010356" sldId="3796"/>
            <ac:spMk id="49" creationId="{95EBF6E8-990F-B0A4-DB20-E7F66E277617}"/>
          </ac:spMkLst>
        </pc:spChg>
        <pc:spChg chg="mod">
          <ac:chgData name="WAGNER Fabian" userId="9f7d991d-3f0b-48c6-a7c6-6653a1862541" providerId="ADAL" clId="{65C43BF0-13D8-E84A-85B4-2EA46312FE7C}" dt="2023-11-09T09:39:27.225" v="11571"/>
          <ac:spMkLst>
            <pc:docMk/>
            <pc:sldMk cId="2919010356" sldId="3796"/>
            <ac:spMk id="50" creationId="{792126EA-D245-C38F-C865-F5ED495DA64F}"/>
          </ac:spMkLst>
        </pc:spChg>
        <pc:spChg chg="add del mod">
          <ac:chgData name="WAGNER Fabian" userId="9f7d991d-3f0b-48c6-a7c6-6653a1862541" providerId="ADAL" clId="{65C43BF0-13D8-E84A-85B4-2EA46312FE7C}" dt="2023-11-09T09:40:22.425" v="11586" actId="478"/>
          <ac:spMkLst>
            <pc:docMk/>
            <pc:sldMk cId="2919010356" sldId="3796"/>
            <ac:spMk id="51" creationId="{B558100C-86BE-8683-E03A-AA24EDE615E6}"/>
          </ac:spMkLst>
        </pc:spChg>
        <pc:spChg chg="add del mod">
          <ac:chgData name="WAGNER Fabian" userId="9f7d991d-3f0b-48c6-a7c6-6653a1862541" providerId="ADAL" clId="{65C43BF0-13D8-E84A-85B4-2EA46312FE7C}" dt="2023-11-09T09:41:14.717" v="11613" actId="478"/>
          <ac:spMkLst>
            <pc:docMk/>
            <pc:sldMk cId="2919010356" sldId="3796"/>
            <ac:spMk id="52" creationId="{D5385223-993C-2776-6F2C-674DEC454666}"/>
          </ac:spMkLst>
        </pc:spChg>
        <pc:spChg chg="add del mod">
          <ac:chgData name="WAGNER Fabian" userId="9f7d991d-3f0b-48c6-a7c6-6653a1862541" providerId="ADAL" clId="{65C43BF0-13D8-E84A-85B4-2EA46312FE7C}" dt="2023-11-09T09:41:21.944" v="11616" actId="478"/>
          <ac:spMkLst>
            <pc:docMk/>
            <pc:sldMk cId="2919010356" sldId="3796"/>
            <ac:spMk id="53" creationId="{779B976F-1E94-CDEA-4034-55E8B36A029B}"/>
          </ac:spMkLst>
        </pc:spChg>
        <pc:spChg chg="add mod">
          <ac:chgData name="WAGNER Fabian" userId="9f7d991d-3f0b-48c6-a7c6-6653a1862541" providerId="ADAL" clId="{65C43BF0-13D8-E84A-85B4-2EA46312FE7C}" dt="2023-11-09T09:40:48.270" v="11608" actId="1076"/>
          <ac:spMkLst>
            <pc:docMk/>
            <pc:sldMk cId="2919010356" sldId="3796"/>
            <ac:spMk id="54" creationId="{31970DFB-6E0A-F346-CDA0-A36C79A096FA}"/>
          </ac:spMkLst>
        </pc:spChg>
        <pc:spChg chg="add del mod">
          <ac:chgData name="WAGNER Fabian" userId="9f7d991d-3f0b-48c6-a7c6-6653a1862541" providerId="ADAL" clId="{65C43BF0-13D8-E84A-85B4-2EA46312FE7C}" dt="2023-11-09T09:41:27.157" v="11617" actId="478"/>
          <ac:spMkLst>
            <pc:docMk/>
            <pc:sldMk cId="2919010356" sldId="3796"/>
            <ac:spMk id="56" creationId="{BE0D788C-A644-A84A-67C3-841F95FF1ED5}"/>
          </ac:spMkLst>
        </pc:spChg>
        <pc:spChg chg="add del mod">
          <ac:chgData name="WAGNER Fabian" userId="9f7d991d-3f0b-48c6-a7c6-6653a1862541" providerId="ADAL" clId="{65C43BF0-13D8-E84A-85B4-2EA46312FE7C}" dt="2023-11-09T09:41:17.182" v="11614" actId="478"/>
          <ac:spMkLst>
            <pc:docMk/>
            <pc:sldMk cId="2919010356" sldId="3796"/>
            <ac:spMk id="57" creationId="{462DCF71-3AD8-B991-3E2D-292479026CF1}"/>
          </ac:spMkLst>
        </pc:spChg>
        <pc:spChg chg="mod">
          <ac:chgData name="WAGNER Fabian" userId="9f7d991d-3f0b-48c6-a7c6-6653a1862541" providerId="ADAL" clId="{65C43BF0-13D8-E84A-85B4-2EA46312FE7C}" dt="2023-11-09T09:39:27.225" v="11571"/>
          <ac:spMkLst>
            <pc:docMk/>
            <pc:sldMk cId="2919010356" sldId="3796"/>
            <ac:spMk id="59" creationId="{7266B0AB-E632-E4BB-5641-F17B0C228466}"/>
          </ac:spMkLst>
        </pc:spChg>
        <pc:spChg chg="mod">
          <ac:chgData name="WAGNER Fabian" userId="9f7d991d-3f0b-48c6-a7c6-6653a1862541" providerId="ADAL" clId="{65C43BF0-13D8-E84A-85B4-2EA46312FE7C}" dt="2023-11-09T09:39:27.225" v="11571"/>
          <ac:spMkLst>
            <pc:docMk/>
            <pc:sldMk cId="2919010356" sldId="3796"/>
            <ac:spMk id="61" creationId="{E2F1B169-B329-BA5A-2CE8-78E316108FEB}"/>
          </ac:spMkLst>
        </pc:spChg>
        <pc:spChg chg="add del mod">
          <ac:chgData name="WAGNER Fabian" userId="9f7d991d-3f0b-48c6-a7c6-6653a1862541" providerId="ADAL" clId="{65C43BF0-13D8-E84A-85B4-2EA46312FE7C}" dt="2023-11-09T09:40:18.861" v="11585" actId="478"/>
          <ac:spMkLst>
            <pc:docMk/>
            <pc:sldMk cId="2919010356" sldId="3796"/>
            <ac:spMk id="62" creationId="{EAA98568-E9A2-7422-EAAD-EB2817B2D6E0}"/>
          </ac:spMkLst>
        </pc:spChg>
        <pc:spChg chg="add mod">
          <ac:chgData name="WAGNER Fabian" userId="9f7d991d-3f0b-48c6-a7c6-6653a1862541" providerId="ADAL" clId="{65C43BF0-13D8-E84A-85B4-2EA46312FE7C}" dt="2023-11-09T09:42:01.969" v="11620" actId="1076"/>
          <ac:spMkLst>
            <pc:docMk/>
            <pc:sldMk cId="2919010356" sldId="3796"/>
            <ac:spMk id="63" creationId="{1B81CE74-CF3B-4BC2-2BCB-AF93B72779F9}"/>
          </ac:spMkLst>
        </pc:spChg>
        <pc:spChg chg="add mod">
          <ac:chgData name="WAGNER Fabian" userId="9f7d991d-3f0b-48c6-a7c6-6653a1862541" providerId="ADAL" clId="{65C43BF0-13D8-E84A-85B4-2EA46312FE7C}" dt="2023-11-09T09:42:01.969" v="11620" actId="1076"/>
          <ac:spMkLst>
            <pc:docMk/>
            <pc:sldMk cId="2919010356" sldId="3796"/>
            <ac:spMk id="64" creationId="{E3EF4E8C-D4B2-6795-AD8D-12FE3C9C20B0}"/>
          </ac:spMkLst>
        </pc:spChg>
        <pc:spChg chg="mod">
          <ac:chgData name="WAGNER Fabian" userId="9f7d991d-3f0b-48c6-a7c6-6653a1862541" providerId="ADAL" clId="{65C43BF0-13D8-E84A-85B4-2EA46312FE7C}" dt="2023-11-09T09:41:51.084" v="11618"/>
          <ac:spMkLst>
            <pc:docMk/>
            <pc:sldMk cId="2919010356" sldId="3796"/>
            <ac:spMk id="66" creationId="{5D881B9D-C832-3A2A-2A23-E5938D154F0A}"/>
          </ac:spMkLst>
        </pc:spChg>
        <pc:spChg chg="mod">
          <ac:chgData name="WAGNER Fabian" userId="9f7d991d-3f0b-48c6-a7c6-6653a1862541" providerId="ADAL" clId="{65C43BF0-13D8-E84A-85B4-2EA46312FE7C}" dt="2023-11-09T09:41:51.084" v="11618"/>
          <ac:spMkLst>
            <pc:docMk/>
            <pc:sldMk cId="2919010356" sldId="3796"/>
            <ac:spMk id="69" creationId="{ED64921B-A827-0978-50AB-172E0111FA99}"/>
          </ac:spMkLst>
        </pc:spChg>
        <pc:spChg chg="add mod">
          <ac:chgData name="WAGNER Fabian" userId="9f7d991d-3f0b-48c6-a7c6-6653a1862541" providerId="ADAL" clId="{65C43BF0-13D8-E84A-85B4-2EA46312FE7C}" dt="2023-11-09T09:42:16.519" v="11635" actId="1076"/>
          <ac:spMkLst>
            <pc:docMk/>
            <pc:sldMk cId="2919010356" sldId="3796"/>
            <ac:spMk id="71" creationId="{FF5F0738-5AE4-4651-9690-BDCB106D40D1}"/>
          </ac:spMkLst>
        </pc:spChg>
        <pc:spChg chg="add mod">
          <ac:chgData name="WAGNER Fabian" userId="9f7d991d-3f0b-48c6-a7c6-6653a1862541" providerId="ADAL" clId="{65C43BF0-13D8-E84A-85B4-2EA46312FE7C}" dt="2023-11-09T09:44:20.400" v="11669" actId="1076"/>
          <ac:spMkLst>
            <pc:docMk/>
            <pc:sldMk cId="2919010356" sldId="3796"/>
            <ac:spMk id="75" creationId="{C7A6E838-6FE6-3E34-B7D2-C5DAD4C6E216}"/>
          </ac:spMkLst>
        </pc:spChg>
        <pc:spChg chg="add mod">
          <ac:chgData name="WAGNER Fabian" userId="9f7d991d-3f0b-48c6-a7c6-6653a1862541" providerId="ADAL" clId="{65C43BF0-13D8-E84A-85B4-2EA46312FE7C}" dt="2023-11-09T09:43:49.280" v="11664" actId="20577"/>
          <ac:spMkLst>
            <pc:docMk/>
            <pc:sldMk cId="2919010356" sldId="3796"/>
            <ac:spMk id="76" creationId="{8C8A6882-9A70-BDD5-FB8D-74A623E69024}"/>
          </ac:spMkLst>
        </pc:spChg>
        <pc:grpChg chg="add del mod">
          <ac:chgData name="WAGNER Fabian" userId="9f7d991d-3f0b-48c6-a7c6-6653a1862541" providerId="ADAL" clId="{65C43BF0-13D8-E84A-85B4-2EA46312FE7C}" dt="2023-11-09T09:39:25.289" v="11570"/>
          <ac:grpSpMkLst>
            <pc:docMk/>
            <pc:sldMk cId="2919010356" sldId="3796"/>
            <ac:grpSpMk id="10" creationId="{2CB60B64-9601-5D39-3726-2A6490746B2E}"/>
          </ac:grpSpMkLst>
        </pc:grpChg>
        <pc:grpChg chg="add del mod">
          <ac:chgData name="WAGNER Fabian" userId="9f7d991d-3f0b-48c6-a7c6-6653a1862541" providerId="ADAL" clId="{65C43BF0-13D8-E84A-85B4-2EA46312FE7C}" dt="2023-11-09T09:39:25.289" v="11570"/>
          <ac:grpSpMkLst>
            <pc:docMk/>
            <pc:sldMk cId="2919010356" sldId="3796"/>
            <ac:grpSpMk id="13" creationId="{47914FDB-6F9A-E8FB-B148-C53C31F5F3F8}"/>
          </ac:grpSpMkLst>
        </pc:grpChg>
        <pc:grpChg chg="add del mod">
          <ac:chgData name="WAGNER Fabian" userId="9f7d991d-3f0b-48c6-a7c6-6653a1862541" providerId="ADAL" clId="{65C43BF0-13D8-E84A-85B4-2EA46312FE7C}" dt="2023-11-09T09:39:25.289" v="11570"/>
          <ac:grpSpMkLst>
            <pc:docMk/>
            <pc:sldMk cId="2919010356" sldId="3796"/>
            <ac:grpSpMk id="16" creationId="{7F8649EA-C36D-0C81-8FE7-D63726AA757F}"/>
          </ac:grpSpMkLst>
        </pc:grpChg>
        <pc:grpChg chg="add del mod">
          <ac:chgData name="WAGNER Fabian" userId="9f7d991d-3f0b-48c6-a7c6-6653a1862541" providerId="ADAL" clId="{65C43BF0-13D8-E84A-85B4-2EA46312FE7C}" dt="2023-11-09T09:39:25.289" v="11570"/>
          <ac:grpSpMkLst>
            <pc:docMk/>
            <pc:sldMk cId="2919010356" sldId="3796"/>
            <ac:grpSpMk id="20" creationId="{5F6469CB-7D8B-016C-9407-EF067144FCEA}"/>
          </ac:grpSpMkLst>
        </pc:grpChg>
        <pc:grpChg chg="add del mod">
          <ac:chgData name="WAGNER Fabian" userId="9f7d991d-3f0b-48c6-a7c6-6653a1862541" providerId="ADAL" clId="{65C43BF0-13D8-E84A-85B4-2EA46312FE7C}" dt="2023-11-09T09:39:25.289" v="11570"/>
          <ac:grpSpMkLst>
            <pc:docMk/>
            <pc:sldMk cId="2919010356" sldId="3796"/>
            <ac:grpSpMk id="30" creationId="{3B9CFE2C-5163-5447-4441-114AB458F823}"/>
          </ac:grpSpMkLst>
        </pc:grpChg>
        <pc:grpChg chg="add mod">
          <ac:chgData name="WAGNER Fabian" userId="9f7d991d-3f0b-48c6-a7c6-6653a1862541" providerId="ADAL" clId="{65C43BF0-13D8-E84A-85B4-2EA46312FE7C}" dt="2023-11-09T09:39:35.385" v="11572" actId="1076"/>
          <ac:grpSpMkLst>
            <pc:docMk/>
            <pc:sldMk cId="2919010356" sldId="3796"/>
            <ac:grpSpMk id="38" creationId="{05AE1017-61E0-A5C2-F6F8-EC2C63139D84}"/>
          </ac:grpSpMkLst>
        </pc:grpChg>
        <pc:grpChg chg="add mod">
          <ac:chgData name="WAGNER Fabian" userId="9f7d991d-3f0b-48c6-a7c6-6653a1862541" providerId="ADAL" clId="{65C43BF0-13D8-E84A-85B4-2EA46312FE7C}" dt="2023-11-09T09:39:35.385" v="11572" actId="1076"/>
          <ac:grpSpMkLst>
            <pc:docMk/>
            <pc:sldMk cId="2919010356" sldId="3796"/>
            <ac:grpSpMk id="41" creationId="{505ACA20-3B79-38ED-4D04-7A3B38728E4D}"/>
          </ac:grpSpMkLst>
        </pc:grpChg>
        <pc:grpChg chg="add del mod">
          <ac:chgData name="WAGNER Fabian" userId="9f7d991d-3f0b-48c6-a7c6-6653a1862541" providerId="ADAL" clId="{65C43BF0-13D8-E84A-85B4-2EA46312FE7C}" dt="2023-11-09T09:40:12.629" v="11584" actId="478"/>
          <ac:grpSpMkLst>
            <pc:docMk/>
            <pc:sldMk cId="2919010356" sldId="3796"/>
            <ac:grpSpMk id="44" creationId="{B9C82137-0052-DC2D-6CF2-DE4C59DCA58D}"/>
          </ac:grpSpMkLst>
        </pc:grpChg>
        <pc:grpChg chg="add del mod">
          <ac:chgData name="WAGNER Fabian" userId="9f7d991d-3f0b-48c6-a7c6-6653a1862541" providerId="ADAL" clId="{65C43BF0-13D8-E84A-85B4-2EA46312FE7C}" dt="2023-11-09T09:40:52.526" v="11609" actId="478"/>
          <ac:grpSpMkLst>
            <pc:docMk/>
            <pc:sldMk cId="2919010356" sldId="3796"/>
            <ac:grpSpMk id="48" creationId="{108BED6E-EBA0-FFD9-048B-28B76A01F3D7}"/>
          </ac:grpSpMkLst>
        </pc:grpChg>
        <pc:grpChg chg="add del mod">
          <ac:chgData name="WAGNER Fabian" userId="9f7d991d-3f0b-48c6-a7c6-6653a1862541" providerId="ADAL" clId="{65C43BF0-13D8-E84A-85B4-2EA46312FE7C}" dt="2023-11-09T09:41:13.312" v="11612" actId="478"/>
          <ac:grpSpMkLst>
            <pc:docMk/>
            <pc:sldMk cId="2919010356" sldId="3796"/>
            <ac:grpSpMk id="58" creationId="{1679FE22-E051-14C4-4E5F-8E549C9F8B98}"/>
          </ac:grpSpMkLst>
        </pc:grpChg>
        <pc:grpChg chg="add mod">
          <ac:chgData name="WAGNER Fabian" userId="9f7d991d-3f0b-48c6-a7c6-6653a1862541" providerId="ADAL" clId="{65C43BF0-13D8-E84A-85B4-2EA46312FE7C}" dt="2023-11-09T09:42:01.969" v="11620" actId="1076"/>
          <ac:grpSpMkLst>
            <pc:docMk/>
            <pc:sldMk cId="2919010356" sldId="3796"/>
            <ac:grpSpMk id="65" creationId="{835F29B5-0E29-57E8-3B5F-982ED1090641}"/>
          </ac:grpSpMkLst>
        </pc:grpChg>
        <pc:grpChg chg="add mod">
          <ac:chgData name="WAGNER Fabian" userId="9f7d991d-3f0b-48c6-a7c6-6653a1862541" providerId="ADAL" clId="{65C43BF0-13D8-E84A-85B4-2EA46312FE7C}" dt="2023-11-09T09:42:01.969" v="11620" actId="1076"/>
          <ac:grpSpMkLst>
            <pc:docMk/>
            <pc:sldMk cId="2919010356" sldId="3796"/>
            <ac:grpSpMk id="68" creationId="{76E08FB1-2B0E-F40A-E812-BE634846FC75}"/>
          </ac:grpSpMkLst>
        </pc:grpChg>
        <pc:cxnChg chg="mod">
          <ac:chgData name="WAGNER Fabian" userId="9f7d991d-3f0b-48c6-a7c6-6653a1862541" providerId="ADAL" clId="{65C43BF0-13D8-E84A-85B4-2EA46312FE7C}" dt="2023-11-09T09:39:15.770" v="11569"/>
          <ac:cxnSpMkLst>
            <pc:docMk/>
            <pc:sldMk cId="2919010356" sldId="3796"/>
            <ac:cxnSpMk id="12" creationId="{EB2AA7AF-BE48-0D63-62BE-9BD4798AF802}"/>
          </ac:cxnSpMkLst>
        </pc:cxnChg>
        <pc:cxnChg chg="mod">
          <ac:chgData name="WAGNER Fabian" userId="9f7d991d-3f0b-48c6-a7c6-6653a1862541" providerId="ADAL" clId="{65C43BF0-13D8-E84A-85B4-2EA46312FE7C}" dt="2023-11-09T09:39:15.770" v="11569"/>
          <ac:cxnSpMkLst>
            <pc:docMk/>
            <pc:sldMk cId="2919010356" sldId="3796"/>
            <ac:cxnSpMk id="15" creationId="{358AA788-405C-4108-234D-9A270CCF19FA}"/>
          </ac:cxnSpMkLst>
        </pc:cxnChg>
        <pc:cxnChg chg="mod">
          <ac:chgData name="WAGNER Fabian" userId="9f7d991d-3f0b-48c6-a7c6-6653a1862541" providerId="ADAL" clId="{65C43BF0-13D8-E84A-85B4-2EA46312FE7C}" dt="2023-11-09T09:39:15.770" v="11569"/>
          <ac:cxnSpMkLst>
            <pc:docMk/>
            <pc:sldMk cId="2919010356" sldId="3796"/>
            <ac:cxnSpMk id="19" creationId="{8401ABA6-43A1-A17E-0D2A-CB361BFF2A9D}"/>
          </ac:cxnSpMkLst>
        </pc:cxnChg>
        <pc:cxnChg chg="add del mod">
          <ac:chgData name="WAGNER Fabian" userId="9f7d991d-3f0b-48c6-a7c6-6653a1862541" providerId="ADAL" clId="{65C43BF0-13D8-E84A-85B4-2EA46312FE7C}" dt="2023-11-09T09:39:25.289" v="11570"/>
          <ac:cxnSpMkLst>
            <pc:docMk/>
            <pc:sldMk cId="2919010356" sldId="3796"/>
            <ac:cxnSpMk id="27" creationId="{CA809969-1F4A-8A13-8B06-74492A92C0F3}"/>
          </ac:cxnSpMkLst>
        </pc:cxnChg>
        <pc:cxnChg chg="mod">
          <ac:chgData name="WAGNER Fabian" userId="9f7d991d-3f0b-48c6-a7c6-6653a1862541" providerId="ADAL" clId="{65C43BF0-13D8-E84A-85B4-2EA46312FE7C}" dt="2023-11-09T09:39:15.770" v="11569"/>
          <ac:cxnSpMkLst>
            <pc:docMk/>
            <pc:sldMk cId="2919010356" sldId="3796"/>
            <ac:cxnSpMk id="32" creationId="{8FB4901A-D201-9C9C-153C-68E5988ECD16}"/>
          </ac:cxnSpMkLst>
        </pc:cxnChg>
        <pc:cxnChg chg="mod">
          <ac:chgData name="WAGNER Fabian" userId="9f7d991d-3f0b-48c6-a7c6-6653a1862541" providerId="ADAL" clId="{65C43BF0-13D8-E84A-85B4-2EA46312FE7C}" dt="2023-11-09T09:39:27.225" v="11571"/>
          <ac:cxnSpMkLst>
            <pc:docMk/>
            <pc:sldMk cId="2919010356" sldId="3796"/>
            <ac:cxnSpMk id="40" creationId="{F62E7933-4C74-BA5F-B135-00E70EBE9936}"/>
          </ac:cxnSpMkLst>
        </pc:cxnChg>
        <pc:cxnChg chg="mod">
          <ac:chgData name="WAGNER Fabian" userId="9f7d991d-3f0b-48c6-a7c6-6653a1862541" providerId="ADAL" clId="{65C43BF0-13D8-E84A-85B4-2EA46312FE7C}" dt="2023-11-09T09:39:27.225" v="11571"/>
          <ac:cxnSpMkLst>
            <pc:docMk/>
            <pc:sldMk cId="2919010356" sldId="3796"/>
            <ac:cxnSpMk id="43" creationId="{83907CDF-4E11-C553-4208-36D8CFCB6C98}"/>
          </ac:cxnSpMkLst>
        </pc:cxnChg>
        <pc:cxnChg chg="mod">
          <ac:chgData name="WAGNER Fabian" userId="9f7d991d-3f0b-48c6-a7c6-6653a1862541" providerId="ADAL" clId="{65C43BF0-13D8-E84A-85B4-2EA46312FE7C}" dt="2023-11-09T09:39:27.225" v="11571"/>
          <ac:cxnSpMkLst>
            <pc:docMk/>
            <pc:sldMk cId="2919010356" sldId="3796"/>
            <ac:cxnSpMk id="47" creationId="{AEC394D5-DD74-601E-9D4E-412BE325EF16}"/>
          </ac:cxnSpMkLst>
        </pc:cxnChg>
        <pc:cxnChg chg="add mod">
          <ac:chgData name="WAGNER Fabian" userId="9f7d991d-3f0b-48c6-a7c6-6653a1862541" providerId="ADAL" clId="{65C43BF0-13D8-E84A-85B4-2EA46312FE7C}" dt="2023-11-09T09:39:35.385" v="11572" actId="1076"/>
          <ac:cxnSpMkLst>
            <pc:docMk/>
            <pc:sldMk cId="2919010356" sldId="3796"/>
            <ac:cxnSpMk id="55" creationId="{2A4A3659-36CE-5C8B-BE0D-2B922530A275}"/>
          </ac:cxnSpMkLst>
        </pc:cxnChg>
        <pc:cxnChg chg="mod">
          <ac:chgData name="WAGNER Fabian" userId="9f7d991d-3f0b-48c6-a7c6-6653a1862541" providerId="ADAL" clId="{65C43BF0-13D8-E84A-85B4-2EA46312FE7C}" dt="2023-11-09T09:39:27.225" v="11571"/>
          <ac:cxnSpMkLst>
            <pc:docMk/>
            <pc:sldMk cId="2919010356" sldId="3796"/>
            <ac:cxnSpMk id="60" creationId="{BED67917-B2AF-1C69-8208-F08A3D5EB77A}"/>
          </ac:cxnSpMkLst>
        </pc:cxnChg>
        <pc:cxnChg chg="mod">
          <ac:chgData name="WAGNER Fabian" userId="9f7d991d-3f0b-48c6-a7c6-6653a1862541" providerId="ADAL" clId="{65C43BF0-13D8-E84A-85B4-2EA46312FE7C}" dt="2023-11-09T09:41:51.084" v="11618"/>
          <ac:cxnSpMkLst>
            <pc:docMk/>
            <pc:sldMk cId="2919010356" sldId="3796"/>
            <ac:cxnSpMk id="67" creationId="{722D2927-EF02-92D5-EEAC-95331A17029A}"/>
          </ac:cxnSpMkLst>
        </pc:cxnChg>
        <pc:cxnChg chg="mod">
          <ac:chgData name="WAGNER Fabian" userId="9f7d991d-3f0b-48c6-a7c6-6653a1862541" providerId="ADAL" clId="{65C43BF0-13D8-E84A-85B4-2EA46312FE7C}" dt="2023-11-09T09:41:51.084" v="11618"/>
          <ac:cxnSpMkLst>
            <pc:docMk/>
            <pc:sldMk cId="2919010356" sldId="3796"/>
            <ac:cxnSpMk id="70" creationId="{FA13C006-9665-DA33-9CDE-683BFE694F31}"/>
          </ac:cxnSpMkLst>
        </pc:cxnChg>
        <pc:cxnChg chg="add mod">
          <ac:chgData name="WAGNER Fabian" userId="9f7d991d-3f0b-48c6-a7c6-6653a1862541" providerId="ADAL" clId="{65C43BF0-13D8-E84A-85B4-2EA46312FE7C}" dt="2023-11-09T09:42:24.523" v="11636" actId="1076"/>
          <ac:cxnSpMkLst>
            <pc:docMk/>
            <pc:sldMk cId="2919010356" sldId="3796"/>
            <ac:cxnSpMk id="72" creationId="{490670E6-101D-22F9-D1B0-A31BBE00A66C}"/>
          </ac:cxnSpMkLst>
        </pc:cxnChg>
        <pc:cxnChg chg="add mod">
          <ac:chgData name="WAGNER Fabian" userId="9f7d991d-3f0b-48c6-a7c6-6653a1862541" providerId="ADAL" clId="{65C43BF0-13D8-E84A-85B4-2EA46312FE7C}" dt="2023-11-09T09:43:08.657" v="11653" actId="692"/>
          <ac:cxnSpMkLst>
            <pc:docMk/>
            <pc:sldMk cId="2919010356" sldId="3796"/>
            <ac:cxnSpMk id="74" creationId="{1502294D-5F0D-B13A-394B-78AF45B7A36B}"/>
          </ac:cxnSpMkLst>
        </pc:cxnChg>
        <pc:cxnChg chg="add mod">
          <ac:chgData name="WAGNER Fabian" userId="9f7d991d-3f0b-48c6-a7c6-6653a1862541" providerId="ADAL" clId="{65C43BF0-13D8-E84A-85B4-2EA46312FE7C}" dt="2023-11-09T09:44:10.691" v="11668" actId="14100"/>
          <ac:cxnSpMkLst>
            <pc:docMk/>
            <pc:sldMk cId="2919010356" sldId="3796"/>
            <ac:cxnSpMk id="77" creationId="{09D5FB29-FE0F-8424-AB37-1EB4131E59BD}"/>
          </ac:cxnSpMkLst>
        </pc:cxnChg>
      </pc:sldChg>
      <pc:sldChg chg="addSp delSp modSp new mod">
        <pc:chgData name="WAGNER Fabian" userId="9f7d991d-3f0b-48c6-a7c6-6653a1862541" providerId="ADAL" clId="{65C43BF0-13D8-E84A-85B4-2EA46312FE7C}" dt="2023-11-09T07:28:19.458" v="1749" actId="1076"/>
        <pc:sldMkLst>
          <pc:docMk/>
          <pc:sldMk cId="2718434661" sldId="3797"/>
        </pc:sldMkLst>
        <pc:spChg chg="mod">
          <ac:chgData name="WAGNER Fabian" userId="9f7d991d-3f0b-48c6-a7c6-6653a1862541" providerId="ADAL" clId="{65C43BF0-13D8-E84A-85B4-2EA46312FE7C}" dt="2023-11-09T07:23:38.431" v="1726" actId="20577"/>
          <ac:spMkLst>
            <pc:docMk/>
            <pc:sldMk cId="2718434661" sldId="3797"/>
            <ac:spMk id="2" creationId="{A9ED7190-9684-2F8C-178A-B07E3B29288C}"/>
          </ac:spMkLst>
        </pc:spChg>
        <pc:spChg chg="del mod">
          <ac:chgData name="WAGNER Fabian" userId="9f7d991d-3f0b-48c6-a7c6-6653a1862541" providerId="ADAL" clId="{65C43BF0-13D8-E84A-85B4-2EA46312FE7C}" dt="2023-11-09T07:26:18.417" v="1728" actId="478"/>
          <ac:spMkLst>
            <pc:docMk/>
            <pc:sldMk cId="2718434661" sldId="3797"/>
            <ac:spMk id="3" creationId="{106DCB58-7861-ECDB-CCDE-B5ECBB5F2B58}"/>
          </ac:spMkLst>
        </pc:spChg>
        <pc:spChg chg="add del mod">
          <ac:chgData name="WAGNER Fabian" userId="9f7d991d-3f0b-48c6-a7c6-6653a1862541" providerId="ADAL" clId="{65C43BF0-13D8-E84A-85B4-2EA46312FE7C}" dt="2023-11-09T07:26:20.565" v="1729" actId="478"/>
          <ac:spMkLst>
            <pc:docMk/>
            <pc:sldMk cId="2718434661" sldId="3797"/>
            <ac:spMk id="8" creationId="{0D650A26-F0BE-AAA1-1597-DDE7B0A8B3CC}"/>
          </ac:spMkLst>
        </pc:spChg>
        <pc:picChg chg="add mod">
          <ac:chgData name="WAGNER Fabian" userId="9f7d991d-3f0b-48c6-a7c6-6653a1862541" providerId="ADAL" clId="{65C43BF0-13D8-E84A-85B4-2EA46312FE7C}" dt="2023-11-09T07:27:14.406" v="1737" actId="1076"/>
          <ac:picMkLst>
            <pc:docMk/>
            <pc:sldMk cId="2718434661" sldId="3797"/>
            <ac:picMk id="10" creationId="{01179843-08AD-8A01-E671-C4FF3579F1FE}"/>
          </ac:picMkLst>
        </pc:picChg>
        <pc:picChg chg="add mod">
          <ac:chgData name="WAGNER Fabian" userId="9f7d991d-3f0b-48c6-a7c6-6653a1862541" providerId="ADAL" clId="{65C43BF0-13D8-E84A-85B4-2EA46312FE7C}" dt="2023-11-09T07:27:50.592" v="1744" actId="1076"/>
          <ac:picMkLst>
            <pc:docMk/>
            <pc:sldMk cId="2718434661" sldId="3797"/>
            <ac:picMk id="12" creationId="{94EA2236-785D-FB19-7C82-4D0CA4100B6C}"/>
          </ac:picMkLst>
        </pc:picChg>
        <pc:picChg chg="add mod">
          <ac:chgData name="WAGNER Fabian" userId="9f7d991d-3f0b-48c6-a7c6-6653a1862541" providerId="ADAL" clId="{65C43BF0-13D8-E84A-85B4-2EA46312FE7C}" dt="2023-11-09T07:28:19.458" v="1749" actId="1076"/>
          <ac:picMkLst>
            <pc:docMk/>
            <pc:sldMk cId="2718434661" sldId="3797"/>
            <ac:picMk id="14" creationId="{351D9AEB-941C-F2EA-FE71-FF0D33D4A21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8CE3CE-7885-5440-B7D2-D1C38EEABC28}"/>
              </a:ext>
            </a:extLst>
          </p:cNvPr>
          <p:cNvSpPr>
            <a:spLocks noGrp="1"/>
          </p:cNvSpPr>
          <p:nvPr>
            <p:ph type="hdr" sz="quarter"/>
          </p:nvPr>
        </p:nvSpPr>
        <p:spPr>
          <a:xfrm>
            <a:off x="1" y="0"/>
            <a:ext cx="3077739" cy="47105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F54EA1-D6B4-7C47-AF7F-6ED3655198DE}"/>
              </a:ext>
            </a:extLst>
          </p:cNvPr>
          <p:cNvSpPr>
            <a:spLocks noGrp="1"/>
          </p:cNvSpPr>
          <p:nvPr>
            <p:ph type="dt" sz="quarter" idx="1"/>
          </p:nvPr>
        </p:nvSpPr>
        <p:spPr>
          <a:xfrm>
            <a:off x="4023093" y="0"/>
            <a:ext cx="3077739" cy="471054"/>
          </a:xfrm>
          <a:prstGeom prst="rect">
            <a:avLst/>
          </a:prstGeom>
        </p:spPr>
        <p:txBody>
          <a:bodyPr vert="horz" lIns="91440" tIns="45720" rIns="91440" bIns="45720" rtlCol="0"/>
          <a:lstStyle>
            <a:lvl1pPr algn="r">
              <a:defRPr sz="1200"/>
            </a:lvl1pPr>
          </a:lstStyle>
          <a:p>
            <a:fld id="{8362D56F-4014-E440-B414-1949875DC54A}" type="datetimeFigureOut">
              <a:rPr lang="en-US" smtClean="0"/>
              <a:t>11/9/2023</a:t>
            </a:fld>
            <a:endParaRPr lang="en-US"/>
          </a:p>
        </p:txBody>
      </p:sp>
      <p:sp>
        <p:nvSpPr>
          <p:cNvPr id="4" name="Footer Placeholder 3">
            <a:extLst>
              <a:ext uri="{FF2B5EF4-FFF2-40B4-BE49-F238E27FC236}">
                <a16:creationId xmlns:a16="http://schemas.microsoft.com/office/drawing/2014/main" id="{5AEAEB30-D659-F04F-8BCA-7E5755820EA8}"/>
              </a:ext>
            </a:extLst>
          </p:cNvPr>
          <p:cNvSpPr>
            <a:spLocks noGrp="1"/>
          </p:cNvSpPr>
          <p:nvPr>
            <p:ph type="ftr" sz="quarter" idx="2"/>
          </p:nvPr>
        </p:nvSpPr>
        <p:spPr>
          <a:xfrm>
            <a:off x="1" y="8917423"/>
            <a:ext cx="3077739" cy="47105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860766-B385-064C-89E0-D696CB68EF1E}"/>
              </a:ext>
            </a:extLst>
          </p:cNvPr>
          <p:cNvSpPr>
            <a:spLocks noGrp="1"/>
          </p:cNvSpPr>
          <p:nvPr>
            <p:ph type="sldNum" sz="quarter" idx="3"/>
          </p:nvPr>
        </p:nvSpPr>
        <p:spPr>
          <a:xfrm>
            <a:off x="4023093" y="8917423"/>
            <a:ext cx="3077739" cy="471053"/>
          </a:xfrm>
          <a:prstGeom prst="rect">
            <a:avLst/>
          </a:prstGeom>
        </p:spPr>
        <p:txBody>
          <a:bodyPr vert="horz" lIns="91440" tIns="45720" rIns="91440" bIns="45720" rtlCol="0" anchor="b"/>
          <a:lstStyle>
            <a:lvl1pPr algn="r">
              <a:defRPr sz="1200"/>
            </a:lvl1pPr>
          </a:lstStyle>
          <a:p>
            <a:fld id="{E84C23E2-02F7-644F-99F5-08AC3BA5EA9E}" type="slidenum">
              <a:rPr lang="en-US" smtClean="0"/>
              <a:t>‹#›</a:t>
            </a:fld>
            <a:endParaRPr lang="en-US"/>
          </a:p>
        </p:txBody>
      </p:sp>
    </p:spTree>
    <p:extLst>
      <p:ext uri="{BB962C8B-B14F-4D97-AF65-F5344CB8AC3E}">
        <p14:creationId xmlns:p14="http://schemas.microsoft.com/office/powerpoint/2010/main" val="145536748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1440" tIns="45720" rIns="91440" bIns="45720" rtlCol="0"/>
          <a:lstStyle>
            <a:lvl1pPr algn="r">
              <a:defRPr sz="1200"/>
            </a:lvl1pPr>
          </a:lstStyle>
          <a:p>
            <a:fld id="{1EAC332E-8893-FE4E-9A25-93BB30EFA0DA}" type="datetimeFigureOut">
              <a:rPr lang="en-US" smtClean="0"/>
              <a:t>11/9/2023</a:t>
            </a:fld>
            <a:endParaRPr lang="en-US"/>
          </a:p>
        </p:txBody>
      </p:sp>
      <p:sp>
        <p:nvSpPr>
          <p:cNvPr id="4" name="Slide Image Placeholder 3"/>
          <p:cNvSpPr>
            <a:spLocks noGrp="1" noRot="1" noChangeAspect="1"/>
          </p:cNvSpPr>
          <p:nvPr>
            <p:ph type="sldImg" idx="2"/>
          </p:nvPr>
        </p:nvSpPr>
        <p:spPr>
          <a:xfrm>
            <a:off x="736600" y="1174750"/>
            <a:ext cx="5629275" cy="31670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7105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1440" tIns="45720" rIns="91440" bIns="45720" rtlCol="0" anchor="b"/>
          <a:lstStyle>
            <a:lvl1pPr algn="r">
              <a:defRPr sz="1200"/>
            </a:lvl1pPr>
          </a:lstStyle>
          <a:p>
            <a:fld id="{0B17A1DD-B70C-B048-99CA-ED854228726D}" type="slidenum">
              <a:rPr lang="en-US" smtClean="0"/>
              <a:t>‹#›</a:t>
            </a:fld>
            <a:endParaRPr lang="en-US"/>
          </a:p>
        </p:txBody>
      </p:sp>
    </p:spTree>
    <p:extLst>
      <p:ext uri="{BB962C8B-B14F-4D97-AF65-F5344CB8AC3E}">
        <p14:creationId xmlns:p14="http://schemas.microsoft.com/office/powerpoint/2010/main" val="124750777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1</a:t>
            </a:fld>
            <a:endParaRPr lang="en-US"/>
          </a:p>
        </p:txBody>
      </p:sp>
      <p:sp>
        <p:nvSpPr>
          <p:cNvPr id="5" name="Footer Placeholder 4">
            <a:extLst>
              <a:ext uri="{FF2B5EF4-FFF2-40B4-BE49-F238E27FC236}">
                <a16:creationId xmlns:a16="http://schemas.microsoft.com/office/drawing/2014/main" id="{AB6DE1BC-3FB9-4F06-AEBA-253A39844A3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946919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T" dirty="0"/>
              <a:t>We have seen above that both target types of target indicators have drawbacks. Can we develop indicators that avoid the short-comings?</a:t>
            </a:r>
          </a:p>
          <a:p>
            <a:pPr marL="171450" indent="-171450">
              <a:buFont typeface="Arial" panose="020B0604020202020204" pitchFamily="34" charset="0"/>
              <a:buChar char="•"/>
            </a:pPr>
            <a:r>
              <a:rPr lang="en-AT" dirty="0"/>
              <a:t>Not fully, but the next slide introduces the highly efficient “gap closure” approach to target setting, and applying this approach ensures that </a:t>
            </a:r>
          </a:p>
          <a:p>
            <a:pPr marL="628650" lvl="1" indent="-171450">
              <a:buFont typeface="Arial" panose="020B0604020202020204" pitchFamily="34" charset="0"/>
              <a:buChar char="•"/>
            </a:pPr>
            <a:r>
              <a:rPr lang="en-AT" dirty="0"/>
              <a:t>on the one hand very ambitious targets can be set also in an international context, and the ambition levels of different countries (and for different impact indicators) can be compared</a:t>
            </a:r>
          </a:p>
          <a:p>
            <a:pPr marL="628650" lvl="1" indent="-171450">
              <a:buFont typeface="Arial" panose="020B0604020202020204" pitchFamily="34" charset="0"/>
              <a:buChar char="•"/>
            </a:pPr>
            <a:r>
              <a:rPr lang="en-AT" dirty="0"/>
              <a:t>while at the same time, the distribution of benefits across high- and low-polluted areas follows principles of equity and efficiency</a:t>
            </a:r>
          </a:p>
          <a:p>
            <a:pPr marL="628650" lvl="1" indent="-171450">
              <a:buFont typeface="Arial" panose="020B0604020202020204" pitchFamily="34" charset="0"/>
              <a:buChar char="•"/>
            </a:pPr>
            <a:r>
              <a:rPr lang="en-GB" dirty="0"/>
              <a:t>and no-threshold effects can be targeted in an effective way.</a:t>
            </a:r>
            <a:endParaRPr lang="en-AT"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B17A1DD-B70C-B048-99CA-ED854228726D}" type="slidenum">
              <a:rPr lang="en-US" smtClean="0"/>
              <a:t>17</a:t>
            </a:fld>
            <a:endParaRPr lang="en-US"/>
          </a:p>
        </p:txBody>
      </p:sp>
    </p:spTree>
    <p:extLst>
      <p:ext uri="{BB962C8B-B14F-4D97-AF65-F5344CB8AC3E}">
        <p14:creationId xmlns:p14="http://schemas.microsoft.com/office/powerpoint/2010/main" val="3484810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Explanation of the example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B17A1DD-B70C-B048-99CA-ED854228726D}" type="slidenum">
              <a:rPr lang="en-US" smtClean="0"/>
              <a:t>18</a:t>
            </a:fld>
            <a:endParaRPr lang="en-US"/>
          </a:p>
        </p:txBody>
      </p:sp>
    </p:spTree>
    <p:extLst>
      <p:ext uri="{BB962C8B-B14F-4D97-AF65-F5344CB8AC3E}">
        <p14:creationId xmlns:p14="http://schemas.microsoft.com/office/powerpoint/2010/main" val="3629829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T" dirty="0"/>
              <a:t>We have used the gap closure approach in numerous policy applications, incl. for EU and CLRTAP</a:t>
            </a:r>
          </a:p>
          <a:p>
            <a:pPr marL="171450" indent="-171450">
              <a:buFont typeface="Arial" panose="020B0604020202020204" pitchFamily="34" charset="0"/>
              <a:buChar char="•"/>
            </a:pPr>
            <a:r>
              <a:rPr lang="en-AT" dirty="0"/>
              <a:t>Procedure: </a:t>
            </a:r>
          </a:p>
          <a:p>
            <a:pPr marL="628650" lvl="1" indent="-171450">
              <a:buFont typeface="Arial" panose="020B0604020202020204" pitchFamily="34" charset="0"/>
              <a:buChar char="•"/>
            </a:pPr>
            <a:r>
              <a:rPr lang="en-GB" dirty="0"/>
              <a:t>C</a:t>
            </a:r>
            <a:r>
              <a:rPr lang="en-AT" dirty="0"/>
              <a:t>hoose a uniform gap closure percentage for each target indicator</a:t>
            </a:r>
          </a:p>
          <a:p>
            <a:pPr marL="628650" lvl="1" indent="-171450">
              <a:buFont typeface="Arial" panose="020B0604020202020204" pitchFamily="34" charset="0"/>
              <a:buChar char="•"/>
            </a:pPr>
            <a:r>
              <a:rPr lang="en-GB" dirty="0"/>
              <a:t>R</a:t>
            </a:r>
            <a:r>
              <a:rPr lang="en-AT" dirty="0"/>
              <a:t>un cost-effectiveness analysis</a:t>
            </a:r>
          </a:p>
          <a:p>
            <a:pPr marL="628650" lvl="1" indent="-171450">
              <a:buFont typeface="Arial" panose="020B0604020202020204" pitchFamily="34" charset="0"/>
              <a:buChar char="•"/>
            </a:pPr>
            <a:r>
              <a:rPr lang="en-GB" dirty="0"/>
              <a:t>T</a:t>
            </a:r>
            <a:r>
              <a:rPr lang="en-AT" dirty="0"/>
              <a:t>he resulting measures represent the most-effective strategy</a:t>
            </a:r>
          </a:p>
          <a:p>
            <a:pPr marL="628650" lvl="1" indent="-171450">
              <a:buFont typeface="Arial" panose="020B0604020202020204" pitchFamily="34" charset="0"/>
              <a:buChar char="•"/>
            </a:pPr>
            <a:r>
              <a:rPr lang="en-AT" dirty="0"/>
              <a:t>They will be different for each country and pollutant (see above)</a:t>
            </a:r>
          </a:p>
          <a:p>
            <a:pPr marL="171450" lvl="0" indent="-171450">
              <a:buFont typeface="Arial" panose="020B0604020202020204" pitchFamily="34" charset="0"/>
              <a:buChar char="•"/>
            </a:pPr>
            <a:r>
              <a:rPr lang="en-AT" dirty="0"/>
              <a:t>IE: start with a uniform target, get very country-specific policy recommentations that reflect the full complexity of the system</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B17A1DD-B70C-B048-99CA-ED854228726D}" type="slidenum">
              <a:rPr lang="en-US" smtClean="0"/>
              <a:t>21</a:t>
            </a:fld>
            <a:endParaRPr lang="en-US"/>
          </a:p>
        </p:txBody>
      </p:sp>
    </p:spTree>
    <p:extLst>
      <p:ext uri="{BB962C8B-B14F-4D97-AF65-F5344CB8AC3E}">
        <p14:creationId xmlns:p14="http://schemas.microsoft.com/office/powerpoint/2010/main" val="2444760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See above, here for NOx</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B17A1DD-B70C-B048-99CA-ED854228726D}" type="slidenum">
              <a:rPr lang="en-US" smtClean="0"/>
              <a:t>22</a:t>
            </a:fld>
            <a:endParaRPr lang="en-US"/>
          </a:p>
        </p:txBody>
      </p:sp>
    </p:spTree>
    <p:extLst>
      <p:ext uri="{BB962C8B-B14F-4D97-AF65-F5344CB8AC3E}">
        <p14:creationId xmlns:p14="http://schemas.microsoft.com/office/powerpoint/2010/main" val="765776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Example from revision of Gothenburg Protocol</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B17A1DD-B70C-B048-99CA-ED854228726D}" type="slidenum">
              <a:rPr lang="en-US" smtClean="0"/>
              <a:t>23</a:t>
            </a:fld>
            <a:endParaRPr lang="en-US"/>
          </a:p>
        </p:txBody>
      </p:sp>
    </p:spTree>
    <p:extLst>
      <p:ext uri="{BB962C8B-B14F-4D97-AF65-F5344CB8AC3E}">
        <p14:creationId xmlns:p14="http://schemas.microsoft.com/office/powerpoint/2010/main" val="1136873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51ECEFD-A01D-2FD7-AF2B-54EF6DAB7A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Bookman" pitchFamily="18" charset="0"/>
                <a:ea typeface="MS PGothic" panose="020B0600070205080204" pitchFamily="34" charset="-128"/>
              </a:defRPr>
            </a:lvl1pPr>
            <a:lvl2pPr marL="742950" indent="-285750">
              <a:defRPr sz="800" b="1">
                <a:solidFill>
                  <a:schemeClr val="tx1"/>
                </a:solidFill>
                <a:latin typeface="Bookman" pitchFamily="18" charset="0"/>
                <a:ea typeface="MS PGothic" panose="020B0600070205080204" pitchFamily="34" charset="-128"/>
              </a:defRPr>
            </a:lvl2pPr>
            <a:lvl3pPr marL="1143000" indent="-228600">
              <a:defRPr sz="800" b="1">
                <a:solidFill>
                  <a:schemeClr val="tx1"/>
                </a:solidFill>
                <a:latin typeface="Bookman" pitchFamily="18" charset="0"/>
                <a:ea typeface="MS PGothic" panose="020B0600070205080204" pitchFamily="34" charset="-128"/>
              </a:defRPr>
            </a:lvl3pPr>
            <a:lvl4pPr marL="1600200" indent="-228600">
              <a:defRPr sz="800" b="1">
                <a:solidFill>
                  <a:schemeClr val="tx1"/>
                </a:solidFill>
                <a:latin typeface="Bookman" pitchFamily="18" charset="0"/>
                <a:ea typeface="MS PGothic" panose="020B0600070205080204" pitchFamily="34" charset="-128"/>
              </a:defRPr>
            </a:lvl4pPr>
            <a:lvl5pPr marL="2057400" indent="-228600">
              <a:defRPr sz="800" b="1">
                <a:solidFill>
                  <a:schemeClr val="tx1"/>
                </a:solidFill>
                <a:latin typeface="Bookman" pitchFamily="18"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Bookman" pitchFamily="18"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Bookman" pitchFamily="18"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Bookman" pitchFamily="18"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Bookman" pitchFamily="18" charset="0"/>
                <a:ea typeface="MS PGothic" panose="020B0600070205080204" pitchFamily="34" charset="-128"/>
              </a:defRPr>
            </a:lvl9pPr>
          </a:lstStyle>
          <a:p>
            <a:pPr defTabSz="914400" eaLnBrk="1" hangingPunct="1"/>
            <a:fld id="{C70CB45D-DC53-8B48-91F1-A614B24897D0}" type="slidenum">
              <a:rPr lang="en-GB" altLang="en-US" sz="1200" b="0" smtClean="0">
                <a:solidFill>
                  <a:srgbClr val="000000"/>
                </a:solidFill>
                <a:latin typeface="Calibri" panose="020F0502020204030204" pitchFamily="34" charset="0"/>
              </a:rPr>
              <a:pPr defTabSz="914400" eaLnBrk="1" hangingPunct="1"/>
              <a:t>25</a:t>
            </a:fld>
            <a:endParaRPr lang="en-GB" altLang="en-US" sz="1200" b="0">
              <a:solidFill>
                <a:srgbClr val="000000"/>
              </a:solidFill>
              <a:latin typeface="Calibri" panose="020F0502020204030204" pitchFamily="34" charset="0"/>
            </a:endParaRPr>
          </a:p>
        </p:txBody>
      </p:sp>
      <p:sp>
        <p:nvSpPr>
          <p:cNvPr id="24579" name="Rectangle 2">
            <a:extLst>
              <a:ext uri="{FF2B5EF4-FFF2-40B4-BE49-F238E27FC236}">
                <a16:creationId xmlns:a16="http://schemas.microsoft.com/office/drawing/2014/main" id="{A0005532-9953-17A3-829E-E0B3644D5D96}"/>
              </a:ext>
            </a:extLst>
          </p:cNvPr>
          <p:cNvSpPr>
            <a:spLocks noGrp="1" noRot="1" noChangeAspect="1" noChangeArrowheads="1" noTextEdit="1"/>
          </p:cNvSpPr>
          <p:nvPr>
            <p:ph type="sldImg"/>
          </p:nvPr>
        </p:nvSpPr>
        <p:spPr>
          <a:xfrm>
            <a:off x="385763" y="701675"/>
            <a:ext cx="6122987" cy="3444875"/>
          </a:xfrm>
          <a:ln/>
        </p:spPr>
      </p:sp>
      <p:sp>
        <p:nvSpPr>
          <p:cNvPr id="24580" name="Rectangle 3">
            <a:extLst>
              <a:ext uri="{FF2B5EF4-FFF2-40B4-BE49-F238E27FC236}">
                <a16:creationId xmlns:a16="http://schemas.microsoft.com/office/drawing/2014/main" id="{3FC543D2-A4D2-DC28-1293-9DBD19E975A5}"/>
              </a:ext>
            </a:extLst>
          </p:cNvPr>
          <p:cNvSpPr>
            <a:spLocks noGrp="1" noChangeArrowheads="1"/>
          </p:cNvSpPr>
          <p:nvPr>
            <p:ph type="body" idx="1"/>
          </p:nvPr>
        </p:nvSpPr>
        <p:spPr>
          <a:xfrm>
            <a:off x="930275" y="4357688"/>
            <a:ext cx="5030788"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Let’s come back to this overview. </a:t>
            </a:r>
          </a:p>
          <a:p>
            <a:pPr marL="171450" indent="-171450">
              <a:buFont typeface="Arial" panose="020B0604020202020204" pitchFamily="34" charset="0"/>
              <a:buChar char="•"/>
            </a:pPr>
            <a:r>
              <a:rPr lang="en-US" altLang="en-US" dirty="0"/>
              <a:t>How do you do the optimization?</a:t>
            </a:r>
          </a:p>
        </p:txBody>
      </p:sp>
    </p:spTree>
    <p:extLst>
      <p:ext uri="{BB962C8B-B14F-4D97-AF65-F5344CB8AC3E}">
        <p14:creationId xmlns:p14="http://schemas.microsoft.com/office/powerpoint/2010/main" val="1967697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B17A1DD-B70C-B048-99CA-ED854228726D}" type="slidenum">
              <a:rPr lang="en-US" smtClean="0"/>
              <a:t>28</a:t>
            </a:fld>
            <a:endParaRPr lang="en-US"/>
          </a:p>
        </p:txBody>
      </p:sp>
    </p:spTree>
    <p:extLst>
      <p:ext uri="{BB962C8B-B14F-4D97-AF65-F5344CB8AC3E}">
        <p14:creationId xmlns:p14="http://schemas.microsoft.com/office/powerpoint/2010/main" val="809957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Three types of cost-curves can be calculated.</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B17A1DD-B70C-B048-99CA-ED854228726D}" type="slidenum">
              <a:rPr lang="en-US" smtClean="0"/>
              <a:t>29</a:t>
            </a:fld>
            <a:endParaRPr lang="en-US"/>
          </a:p>
        </p:txBody>
      </p:sp>
    </p:spTree>
    <p:extLst>
      <p:ext uri="{BB962C8B-B14F-4D97-AF65-F5344CB8AC3E}">
        <p14:creationId xmlns:p14="http://schemas.microsoft.com/office/powerpoint/2010/main" val="121232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51ECEFD-A01D-2FD7-AF2B-54EF6DAB7A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Bookman" pitchFamily="18" charset="0"/>
                <a:ea typeface="MS PGothic" panose="020B0600070205080204" pitchFamily="34" charset="-128"/>
              </a:defRPr>
            </a:lvl1pPr>
            <a:lvl2pPr marL="742950" indent="-285750">
              <a:defRPr sz="800" b="1">
                <a:solidFill>
                  <a:schemeClr val="tx1"/>
                </a:solidFill>
                <a:latin typeface="Bookman" pitchFamily="18" charset="0"/>
                <a:ea typeface="MS PGothic" panose="020B0600070205080204" pitchFamily="34" charset="-128"/>
              </a:defRPr>
            </a:lvl2pPr>
            <a:lvl3pPr marL="1143000" indent="-228600">
              <a:defRPr sz="800" b="1">
                <a:solidFill>
                  <a:schemeClr val="tx1"/>
                </a:solidFill>
                <a:latin typeface="Bookman" pitchFamily="18" charset="0"/>
                <a:ea typeface="MS PGothic" panose="020B0600070205080204" pitchFamily="34" charset="-128"/>
              </a:defRPr>
            </a:lvl3pPr>
            <a:lvl4pPr marL="1600200" indent="-228600">
              <a:defRPr sz="800" b="1">
                <a:solidFill>
                  <a:schemeClr val="tx1"/>
                </a:solidFill>
                <a:latin typeface="Bookman" pitchFamily="18" charset="0"/>
                <a:ea typeface="MS PGothic" panose="020B0600070205080204" pitchFamily="34" charset="-128"/>
              </a:defRPr>
            </a:lvl4pPr>
            <a:lvl5pPr marL="2057400" indent="-228600">
              <a:defRPr sz="800" b="1">
                <a:solidFill>
                  <a:schemeClr val="tx1"/>
                </a:solidFill>
                <a:latin typeface="Bookman" pitchFamily="18"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Bookman" pitchFamily="18"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Bookman" pitchFamily="18"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Bookman" pitchFamily="18"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Bookman" pitchFamily="18" charset="0"/>
                <a:ea typeface="MS PGothic" panose="020B0600070205080204" pitchFamily="34" charset="-128"/>
              </a:defRPr>
            </a:lvl9pPr>
          </a:lstStyle>
          <a:p>
            <a:pPr defTabSz="914400" eaLnBrk="1" hangingPunct="1"/>
            <a:fld id="{C70CB45D-DC53-8B48-91F1-A614B24897D0}" type="slidenum">
              <a:rPr lang="en-GB" altLang="en-US" sz="1200" b="0" smtClean="0">
                <a:solidFill>
                  <a:srgbClr val="000000"/>
                </a:solidFill>
                <a:latin typeface="Calibri" panose="020F0502020204030204" pitchFamily="34" charset="0"/>
              </a:rPr>
              <a:pPr defTabSz="914400" eaLnBrk="1" hangingPunct="1"/>
              <a:t>3</a:t>
            </a:fld>
            <a:endParaRPr lang="en-GB" altLang="en-US" sz="1200" b="0">
              <a:solidFill>
                <a:srgbClr val="000000"/>
              </a:solidFill>
              <a:latin typeface="Calibri" panose="020F0502020204030204" pitchFamily="34" charset="0"/>
            </a:endParaRPr>
          </a:p>
        </p:txBody>
      </p:sp>
      <p:sp>
        <p:nvSpPr>
          <p:cNvPr id="24579" name="Rectangle 2">
            <a:extLst>
              <a:ext uri="{FF2B5EF4-FFF2-40B4-BE49-F238E27FC236}">
                <a16:creationId xmlns:a16="http://schemas.microsoft.com/office/drawing/2014/main" id="{A0005532-9953-17A3-829E-E0B3644D5D96}"/>
              </a:ext>
            </a:extLst>
          </p:cNvPr>
          <p:cNvSpPr>
            <a:spLocks noGrp="1" noRot="1" noChangeAspect="1" noChangeArrowheads="1" noTextEdit="1"/>
          </p:cNvSpPr>
          <p:nvPr>
            <p:ph type="sldImg"/>
          </p:nvPr>
        </p:nvSpPr>
        <p:spPr>
          <a:xfrm>
            <a:off x="385763" y="701675"/>
            <a:ext cx="6122987" cy="3444875"/>
          </a:xfrm>
          <a:ln/>
        </p:spPr>
      </p:sp>
      <p:sp>
        <p:nvSpPr>
          <p:cNvPr id="24580" name="Rectangle 3">
            <a:extLst>
              <a:ext uri="{FF2B5EF4-FFF2-40B4-BE49-F238E27FC236}">
                <a16:creationId xmlns:a16="http://schemas.microsoft.com/office/drawing/2014/main" id="{3FC543D2-A4D2-DC28-1293-9DBD19E975A5}"/>
              </a:ext>
            </a:extLst>
          </p:cNvPr>
          <p:cNvSpPr>
            <a:spLocks noGrp="1" noChangeArrowheads="1"/>
          </p:cNvSpPr>
          <p:nvPr>
            <p:ph type="body" idx="1"/>
          </p:nvPr>
        </p:nvSpPr>
        <p:spPr>
          <a:xfrm>
            <a:off x="930275" y="4357688"/>
            <a:ext cx="5030788"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recap: this is the GAINS framework</a:t>
            </a:r>
          </a:p>
          <a:p>
            <a:pPr marL="171450" indent="-171450">
              <a:buFont typeface="Arial" panose="020B0604020202020204" pitchFamily="34" charset="0"/>
              <a:buChar char="•"/>
            </a:pPr>
            <a:r>
              <a:rPr lang="en-US" altLang="en-US" dirty="0"/>
              <a:t>We take socio-economic drivers as input. We then furnish these activity data with information on existing policies to control emissions from different sources. This information is translated into application rates of representative technologies (so-called control strategies). </a:t>
            </a:r>
          </a:p>
          <a:p>
            <a:pPr marL="171450" indent="-171450">
              <a:buFont typeface="Arial" panose="020B0604020202020204" pitchFamily="34" charset="0"/>
              <a:buChar char="•"/>
            </a:pPr>
            <a:r>
              <a:rPr lang="en-US" altLang="en-US" dirty="0"/>
              <a:t>The representative control technologies are characterized by emission factors (which in turn reflect the technology’s removal/reduction efficiency) and a unit cost</a:t>
            </a:r>
          </a:p>
          <a:p>
            <a:pPr marL="171450" indent="-171450">
              <a:buFont typeface="Arial" panose="020B0604020202020204" pitchFamily="34" charset="0"/>
              <a:buChar char="•"/>
            </a:pPr>
            <a:r>
              <a:rPr lang="en-US" altLang="en-US" dirty="0"/>
              <a:t>Given these two characteristics, together with the application rates of technologies and the activity data, for a given year both national emissions and emission control costs can be calculated.</a:t>
            </a:r>
          </a:p>
          <a:p>
            <a:pPr marL="171450" indent="-171450">
              <a:buFont typeface="Arial" panose="020B0604020202020204" pitchFamily="34" charset="0"/>
              <a:buChar char="•"/>
            </a:pPr>
            <a:r>
              <a:rPr lang="en-US" altLang="en-US" dirty="0"/>
              <a:t>For a given base year, the GAINS model results are calibrated to/reconciled with a national emission inventory. This will involve comparisons of emissions at various levels of aggregation, and – if available – of underlying drivers, emission factors and control strategies. The calibrated data are then </a:t>
            </a:r>
            <a:r>
              <a:rPr lang="en-US" altLang="en-US" dirty="0" err="1"/>
              <a:t>proejcted</a:t>
            </a:r>
            <a:r>
              <a:rPr lang="en-US" altLang="en-US" dirty="0"/>
              <a:t> into the future</a:t>
            </a:r>
          </a:p>
          <a:p>
            <a:pPr marL="171450" indent="-171450">
              <a:buFont typeface="Arial" panose="020B0604020202020204" pitchFamily="34" charset="0"/>
              <a:buChar char="•"/>
            </a:pPr>
            <a:r>
              <a:rPr lang="en-US" altLang="en-US" dirty="0"/>
              <a:t>The emissions of air pollutants and their precursors are then plugged into an atmospheric dispersion/chemical transport model that can calculate concentration fields at grid level. GAINS then converts these into impact indicators, such as population-weighted concentrations (exposure), ecosystems impacts etc.</a:t>
            </a:r>
          </a:p>
          <a:p>
            <a:pPr marL="171450" indent="-171450">
              <a:buFont typeface="Arial" panose="020B0604020202020204" pitchFamily="34" charset="0"/>
              <a:buChar char="•"/>
            </a:pPr>
            <a:r>
              <a:rPr lang="en-US" altLang="en-US" dirty="0"/>
              <a:t>We can used the GAINS framework to formulate and asses policy targets, and we do this by identifying cost-effective strategies to reach these targets, using the optimization tool of GAINS. This tool finds the overall cost-effective solution, assigning specific emission reduction targets to individual emission sources. Aggregated, these result in national emission ceilings for relevant air pollutants. These national emissions ceilings and associated portfolios of emission reduction measures form the basis for political negotiations and for considerations for how to formulate policies that would implement such a portfolio. </a:t>
            </a:r>
          </a:p>
          <a:p>
            <a:pPr marL="171450" indent="-171450">
              <a:buFont typeface="Arial" panose="020B0604020202020204" pitchFamily="34" charset="0"/>
              <a:buChar char="•"/>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Still, the question may be asked, why do we need cost-effectiveness analysis in the first place, why not any other method?</a:t>
            </a:r>
          </a:p>
          <a:p>
            <a:pPr marL="171450" indent="-171450">
              <a:buFont typeface="Arial" panose="020B0604020202020204" pitchFamily="34" charset="0"/>
              <a:buChar char="•"/>
            </a:pPr>
            <a:r>
              <a:rPr lang="en-GB" dirty="0"/>
              <a:t>T</a:t>
            </a:r>
            <a:r>
              <a:rPr lang="en-AT" dirty="0"/>
              <a:t>he challenge in general is that for a given target, there are many possible ways of reaching the target, so we need a method of finding a specific solution.</a:t>
            </a:r>
          </a:p>
          <a:p>
            <a:pPr marL="171450" indent="-171450">
              <a:buFont typeface="Arial" panose="020B0604020202020204" pitchFamily="34" charset="0"/>
              <a:buChar char="•"/>
            </a:pPr>
            <a:r>
              <a:rPr lang="en-AT" dirty="0"/>
              <a:t>So among the many feasible solutions we select the one that is most cost-effective, because it is economically prudent not to waste money on ineffective policies.</a:t>
            </a:r>
          </a:p>
          <a:p>
            <a:pPr marL="171450" indent="-171450">
              <a:buFont typeface="Arial" panose="020B0604020202020204" pitchFamily="34" charset="0"/>
              <a:buChar char="•"/>
            </a:pPr>
            <a:r>
              <a:rPr lang="en-AT" dirty="0"/>
              <a:t>There exists mathemtical methods to find the most cost-effective solution and is a unique solution.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B17A1DD-B70C-B048-99CA-ED854228726D}" type="slidenum">
              <a:rPr lang="en-US" smtClean="0"/>
              <a:t>4</a:t>
            </a:fld>
            <a:endParaRPr lang="en-US"/>
          </a:p>
        </p:txBody>
      </p:sp>
    </p:spTree>
    <p:extLst>
      <p:ext uri="{BB962C8B-B14F-4D97-AF65-F5344CB8AC3E}">
        <p14:creationId xmlns:p14="http://schemas.microsoft.com/office/powerpoint/2010/main" val="157543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Here I would like to emphasize the contrast between cost-effectiveness analysis and cost-benefit analysis</a:t>
            </a:r>
          </a:p>
          <a:p>
            <a:pPr marL="171450" indent="-171450">
              <a:buFont typeface="Arial" panose="020B0604020202020204" pitchFamily="34" charset="0"/>
              <a:buChar char="•"/>
            </a:pPr>
            <a:r>
              <a:rPr lang="en-GB" dirty="0"/>
              <a:t>As discussed before, for a given portfolio/set of control measures we can use GAINS to calculate on the one hand the physical benefits of taking these measures (e.g. a reduction in the concentration of PM2.5 etc), and also the corresponding costs.</a:t>
            </a:r>
          </a:p>
          <a:p>
            <a:pPr marL="171450" indent="-171450">
              <a:buFont typeface="Arial" panose="020B0604020202020204" pitchFamily="34" charset="0"/>
              <a:buChar char="•"/>
            </a:pPr>
            <a:r>
              <a:rPr lang="en-GB" dirty="0"/>
              <a:t>In </a:t>
            </a:r>
            <a:r>
              <a:rPr lang="en-GB" b="1" dirty="0"/>
              <a:t>cost-effectiveness analysis</a:t>
            </a:r>
            <a:r>
              <a:rPr lang="en-GB" dirty="0"/>
              <a:t>, we set a target on the physical benefits (e.g. “reduce concentrations by 5 microgram per cubic meter”, or “reduce the number of air pollution related deaths by 100” etc), and then calculate backwards what would be the most cost-effective strategy for reaching that target.</a:t>
            </a:r>
          </a:p>
          <a:p>
            <a:pPr marL="171450" indent="-171450">
              <a:buFont typeface="Arial" panose="020B0604020202020204" pitchFamily="34" charset="0"/>
              <a:buChar char="•"/>
            </a:pPr>
            <a:r>
              <a:rPr lang="en-GB" dirty="0"/>
              <a:t>Thus, the real policy choice is the target on the physical benefit, and this choice needs to be made very explicit</a:t>
            </a:r>
          </a:p>
          <a:p>
            <a:pPr marL="171450" indent="-171450">
              <a:buFont typeface="Arial" panose="020B0604020202020204" pitchFamily="34" charset="0"/>
              <a:buChar char="•"/>
            </a:pPr>
            <a:r>
              <a:rPr lang="en-GB" dirty="0"/>
              <a:t>In </a:t>
            </a:r>
            <a:r>
              <a:rPr lang="en-GB" b="1" dirty="0"/>
              <a:t>cost-benefit analysis</a:t>
            </a:r>
            <a:r>
              <a:rPr lang="en-GB" dirty="0"/>
              <a:t>, in contrast, after quantifying the physical benefits are translated into economic units, using a kind of “exchange rate”, e.g. valuing a statistical life year or an ecosystem, by putting a price on it, which should reflect the value that benefit to society.</a:t>
            </a:r>
          </a:p>
          <a:p>
            <a:pPr marL="171450" indent="-171450">
              <a:buFont typeface="Arial" panose="020B0604020202020204" pitchFamily="34" charset="0"/>
              <a:buChar char="•"/>
            </a:pPr>
            <a:r>
              <a:rPr lang="en-GB" dirty="0"/>
              <a:t>Valuation of non-marketable benefits (like a life year) is controversial and often ranges of the “exchange rates” need to supplied to reflect wildly diverging views on which methodology for valuation should be used. The real policy choice in cost-benefit analysis thus is not the physical benefit target, but the economic valuation of the physical benefits.</a:t>
            </a:r>
          </a:p>
          <a:p>
            <a:pPr marL="171450" indent="-171450">
              <a:buFont typeface="Arial" panose="020B0604020202020204" pitchFamily="34" charset="0"/>
              <a:buChar char="•"/>
            </a:pPr>
            <a:r>
              <a:rPr lang="en-GB" dirty="0"/>
              <a:t>Using the monetized benefits, cost-benefit analysis identifies the level of benefits (and costs) at which the marginal economic benefits equal the marginal costs. At this level, a further reduction in emissions (and increase in benefits) would increase the emission control costs by more than the corresponding economic benefit would increase; and conversely, any reduction in ambition relative to the optimal strategy (e.g. higher emission levels), would leave opportunities to reap additional benefits at costs lower than the additional monetized benefits.</a:t>
            </a:r>
          </a:p>
          <a:p>
            <a:pPr marL="171450" indent="-171450">
              <a:buFont typeface="Arial" panose="020B0604020202020204" pitchFamily="34" charset="0"/>
              <a:buChar char="•"/>
            </a:pPr>
            <a:r>
              <a:rPr lang="en-GB" dirty="0"/>
              <a:t>Cost-effectiveness avoids the controversies around economic valuation of benefits. Policy targets need to be formulated as targets for physical benefits.</a:t>
            </a:r>
          </a:p>
          <a:p>
            <a:pPr marL="171450" indent="-171450">
              <a:buFont typeface="Arial" panose="020B0604020202020204" pitchFamily="34" charset="0"/>
              <a:buChar char="•"/>
            </a:pPr>
            <a:endParaRPr lang="en-AT"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B17A1DD-B70C-B048-99CA-ED854228726D}" type="slidenum">
              <a:rPr lang="en-US" smtClean="0"/>
              <a:t>5</a:t>
            </a:fld>
            <a:endParaRPr lang="en-US"/>
          </a:p>
        </p:txBody>
      </p:sp>
    </p:spTree>
    <p:extLst>
      <p:ext uri="{BB962C8B-B14F-4D97-AF65-F5344CB8AC3E}">
        <p14:creationId xmlns:p14="http://schemas.microsoft.com/office/powerpoint/2010/main" val="255344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a:extLst>
              <a:ext uri="{FF2B5EF4-FFF2-40B4-BE49-F238E27FC236}">
                <a16:creationId xmlns:a16="http://schemas.microsoft.com/office/drawing/2014/main" id="{6266A89B-C67E-4CD8-B10B-B018E04D840A}"/>
              </a:ext>
            </a:extLst>
          </p:cNvPr>
          <p:cNvSpPr>
            <a:spLocks noGrp="1" noRot="1" noChangeAspect="1" noChangeArrowheads="1" noTextEdit="1"/>
          </p:cNvSpPr>
          <p:nvPr>
            <p:ph type="sldImg"/>
          </p:nvPr>
        </p:nvSpPr>
        <p:spPr>
          <a:xfrm>
            <a:off x="685800" y="1143000"/>
            <a:ext cx="5486400" cy="3086100"/>
          </a:xfrm>
          <a:ln/>
        </p:spPr>
      </p:sp>
      <p:sp>
        <p:nvSpPr>
          <p:cNvPr id="1026051" name="Rectangle 3">
            <a:extLst>
              <a:ext uri="{FF2B5EF4-FFF2-40B4-BE49-F238E27FC236}">
                <a16:creationId xmlns:a16="http://schemas.microsoft.com/office/drawing/2014/main" id="{C59597BF-B2F6-4B8A-8140-255333FAE011}"/>
              </a:ext>
            </a:extLst>
          </p:cNvPr>
          <p:cNvSpPr>
            <a:spLocks noGrp="1" noChangeArrowheads="1"/>
          </p:cNvSpPr>
          <p:nvPr>
            <p:ph type="body" idx="1"/>
          </p:nvPr>
        </p:nvSpPr>
        <p:spPr/>
        <p:txBody>
          <a:bodyPr/>
          <a:lstStyle/>
          <a:p>
            <a:r>
              <a:rPr lang="de-DE" altLang="en-US" dirty="0"/>
              <a:t>In </a:t>
            </a:r>
            <a:r>
              <a:rPr lang="de-DE" altLang="en-US" dirty="0" err="1"/>
              <a:t>our</a:t>
            </a:r>
            <a:r>
              <a:rPr lang="de-DE" altLang="en-US" dirty="0"/>
              <a:t> </a:t>
            </a:r>
            <a:r>
              <a:rPr lang="de-DE" altLang="en-US" dirty="0" err="1"/>
              <a:t>experience</a:t>
            </a:r>
            <a:r>
              <a:rPr lang="de-DE" altLang="en-US" dirty="0"/>
              <a:t>, </a:t>
            </a:r>
            <a:r>
              <a:rPr lang="de-DE" altLang="en-US" dirty="0" err="1"/>
              <a:t>policy</a:t>
            </a:r>
            <a:r>
              <a:rPr lang="de-DE" altLang="en-US" dirty="0"/>
              <a:t> </a:t>
            </a:r>
            <a:r>
              <a:rPr lang="de-DE" altLang="en-US" dirty="0" err="1"/>
              <a:t>makers</a:t>
            </a:r>
            <a:r>
              <a:rPr lang="de-DE" altLang="en-US" dirty="0"/>
              <a:t> </a:t>
            </a:r>
            <a:r>
              <a:rPr lang="de-DE" altLang="en-US" dirty="0" err="1"/>
              <a:t>whose</a:t>
            </a:r>
            <a:r>
              <a:rPr lang="de-DE" altLang="en-US" dirty="0"/>
              <a:t> </a:t>
            </a:r>
            <a:r>
              <a:rPr lang="de-DE" altLang="en-US" dirty="0" err="1"/>
              <a:t>job</a:t>
            </a:r>
            <a:r>
              <a:rPr lang="de-DE" altLang="en-US" dirty="0"/>
              <a:t> </a:t>
            </a:r>
            <a:r>
              <a:rPr lang="de-DE" altLang="en-US" dirty="0" err="1"/>
              <a:t>it</a:t>
            </a:r>
            <a:r>
              <a:rPr lang="de-DE" altLang="en-US" dirty="0"/>
              <a:t> </a:t>
            </a:r>
            <a:r>
              <a:rPr lang="de-DE" altLang="en-US" dirty="0" err="1"/>
              <a:t>is</a:t>
            </a:r>
            <a:r>
              <a:rPr lang="de-DE" altLang="en-US" dirty="0"/>
              <a:t> </a:t>
            </a:r>
            <a:r>
              <a:rPr lang="de-DE" altLang="en-US" dirty="0" err="1"/>
              <a:t>to</a:t>
            </a:r>
            <a:r>
              <a:rPr lang="de-DE" altLang="en-US" dirty="0"/>
              <a:t> </a:t>
            </a:r>
            <a:r>
              <a:rPr lang="de-DE" altLang="en-US" dirty="0" err="1"/>
              <a:t>regulate</a:t>
            </a:r>
            <a:r>
              <a:rPr lang="de-DE" altLang="en-US" dirty="0"/>
              <a:t> </a:t>
            </a:r>
            <a:r>
              <a:rPr lang="de-DE" altLang="en-US" dirty="0" err="1"/>
              <a:t>air</a:t>
            </a:r>
            <a:r>
              <a:rPr lang="de-DE" altLang="en-US" dirty="0"/>
              <a:t> </a:t>
            </a:r>
            <a:r>
              <a:rPr lang="de-DE" altLang="en-US" dirty="0" err="1"/>
              <a:t>quality</a:t>
            </a:r>
            <a:r>
              <a:rPr lang="de-DE" altLang="en-US" dirty="0"/>
              <a:t> </a:t>
            </a:r>
            <a:r>
              <a:rPr lang="de-DE" altLang="en-US" dirty="0" err="1"/>
              <a:t>typically</a:t>
            </a:r>
            <a:r>
              <a:rPr lang="de-DE" altLang="en-US" dirty="0"/>
              <a:t> </a:t>
            </a:r>
            <a:r>
              <a:rPr lang="de-DE" altLang="en-US" dirty="0" err="1"/>
              <a:t>have</a:t>
            </a:r>
            <a:r>
              <a:rPr lang="de-DE" altLang="en-US" dirty="0"/>
              <a:t> an </a:t>
            </a:r>
            <a:r>
              <a:rPr lang="de-DE" altLang="en-US" dirty="0" err="1"/>
              <a:t>overarching</a:t>
            </a:r>
            <a:r>
              <a:rPr lang="de-DE" altLang="en-US" dirty="0"/>
              <a:t> </a:t>
            </a:r>
            <a:r>
              <a:rPr lang="de-DE" altLang="en-US" dirty="0" err="1"/>
              <a:t>question</a:t>
            </a:r>
            <a:r>
              <a:rPr lang="de-DE" altLang="en-US" dirty="0"/>
              <a:t>, </a:t>
            </a:r>
            <a:r>
              <a:rPr lang="de-DE" altLang="en-US" dirty="0" err="1"/>
              <a:t>that</a:t>
            </a:r>
            <a:r>
              <a:rPr lang="de-DE" altLang="en-US" dirty="0"/>
              <a:t> a </a:t>
            </a:r>
            <a:r>
              <a:rPr lang="de-DE" altLang="en-US" dirty="0" err="1"/>
              <a:t>tool</a:t>
            </a:r>
            <a:r>
              <a:rPr lang="de-DE" altLang="en-US" dirty="0"/>
              <a:t> like </a:t>
            </a:r>
            <a:r>
              <a:rPr lang="de-DE" altLang="en-US" dirty="0" err="1"/>
              <a:t>the</a:t>
            </a:r>
            <a:r>
              <a:rPr lang="de-DE" altLang="en-US" dirty="0"/>
              <a:t> GAINS </a:t>
            </a:r>
            <a:r>
              <a:rPr lang="de-DE" altLang="en-US" dirty="0" err="1"/>
              <a:t>framework</a:t>
            </a:r>
            <a:r>
              <a:rPr lang="de-DE" altLang="en-US" dirty="0"/>
              <a:t> </a:t>
            </a:r>
            <a:r>
              <a:rPr lang="de-DE" altLang="en-US" dirty="0" err="1"/>
              <a:t>can</a:t>
            </a:r>
            <a:r>
              <a:rPr lang="de-DE" altLang="en-US" dirty="0"/>
              <a:t> </a:t>
            </a:r>
            <a:r>
              <a:rPr lang="de-DE" altLang="en-US" dirty="0" err="1"/>
              <a:t>help</a:t>
            </a:r>
            <a:r>
              <a:rPr lang="de-DE" altLang="en-US" dirty="0"/>
              <a:t> </a:t>
            </a:r>
            <a:r>
              <a:rPr lang="de-DE" altLang="en-US" dirty="0" err="1"/>
              <a:t>to</a:t>
            </a:r>
            <a:r>
              <a:rPr lang="de-DE" altLang="en-US" dirty="0"/>
              <a:t> find </a:t>
            </a:r>
            <a:r>
              <a:rPr lang="de-DE" altLang="en-US" dirty="0" err="1"/>
              <a:t>answers</a:t>
            </a:r>
            <a:r>
              <a:rPr lang="de-DE" altLang="en-US" dirty="0"/>
              <a:t> </a:t>
            </a:r>
            <a:r>
              <a:rPr lang="de-DE" altLang="en-US" dirty="0" err="1"/>
              <a:t>to</a:t>
            </a:r>
            <a:r>
              <a:rPr lang="de-DE" altLang="en-US" dirty="0"/>
              <a:t>:</a:t>
            </a:r>
          </a:p>
          <a:p>
            <a:endParaRPr lang="de-DE" altLang="en-US" dirty="0"/>
          </a:p>
          <a:p>
            <a:r>
              <a:rPr lang="de-DE" altLang="en-US" dirty="0"/>
              <a:t>This </a:t>
            </a:r>
            <a:r>
              <a:rPr lang="de-DE" altLang="en-US" dirty="0" err="1"/>
              <a:t>overarching</a:t>
            </a:r>
            <a:r>
              <a:rPr lang="de-DE" altLang="en-US" dirty="0"/>
              <a:t> </a:t>
            </a:r>
            <a:r>
              <a:rPr lang="de-DE" altLang="en-US" dirty="0" err="1"/>
              <a:t>question</a:t>
            </a:r>
            <a:r>
              <a:rPr lang="de-DE" altLang="en-US" dirty="0"/>
              <a:t> </a:t>
            </a:r>
            <a:r>
              <a:rPr lang="de-DE" altLang="en-US" dirty="0" err="1"/>
              <a:t>can</a:t>
            </a:r>
            <a:r>
              <a:rPr lang="de-DE" altLang="en-US" dirty="0"/>
              <a:t> </a:t>
            </a:r>
            <a:r>
              <a:rPr lang="de-DE" altLang="en-US" dirty="0" err="1"/>
              <a:t>be</a:t>
            </a:r>
            <a:r>
              <a:rPr lang="de-DE" altLang="en-US" dirty="0"/>
              <a:t> </a:t>
            </a:r>
            <a:r>
              <a:rPr lang="de-DE" altLang="en-US" dirty="0" err="1"/>
              <a:t>broken</a:t>
            </a:r>
            <a:r>
              <a:rPr lang="de-DE" altLang="en-US" dirty="0"/>
              <a:t> down </a:t>
            </a:r>
            <a:r>
              <a:rPr lang="de-DE" altLang="en-US" dirty="0" err="1"/>
              <a:t>into</a:t>
            </a:r>
            <a:r>
              <a:rPr lang="de-DE" altLang="en-US" dirty="0"/>
              <a:t> </a:t>
            </a:r>
            <a:r>
              <a:rPr lang="de-DE" altLang="en-US" dirty="0" err="1"/>
              <a:t>three</a:t>
            </a:r>
            <a:r>
              <a:rPr lang="de-DE" altLang="en-US" dirty="0"/>
              <a:t> </a:t>
            </a:r>
            <a:r>
              <a:rPr lang="de-DE" altLang="en-US" dirty="0" err="1"/>
              <a:t>blocks</a:t>
            </a:r>
            <a:r>
              <a:rPr lang="de-DE" altLang="en-US" dirty="0"/>
              <a:t> </a:t>
            </a:r>
            <a:r>
              <a:rPr lang="de-DE" altLang="en-US" dirty="0" err="1"/>
              <a:t>of</a:t>
            </a:r>
            <a:r>
              <a:rPr lang="de-DE" altLang="en-US" dirty="0"/>
              <a:t> sub-</a:t>
            </a:r>
            <a:r>
              <a:rPr lang="de-DE" altLang="en-US" dirty="0" err="1"/>
              <a:t>questions</a:t>
            </a:r>
            <a:r>
              <a:rPr lang="de-DE" altLang="en-US" dirty="0"/>
              <a:t>:</a:t>
            </a:r>
          </a:p>
          <a:p>
            <a:pPr marL="171450" indent="-171450">
              <a:buFont typeface="Arial" panose="020B0604020202020204" pitchFamily="34" charset="0"/>
              <a:buChar char="•"/>
            </a:pPr>
            <a:r>
              <a:rPr lang="de-DE" altLang="en-US" dirty="0"/>
              <a:t>Blue: </a:t>
            </a:r>
            <a:r>
              <a:rPr lang="de-DE" altLang="en-US" dirty="0" err="1"/>
              <a:t>What</a:t>
            </a:r>
            <a:r>
              <a:rPr lang="de-DE" altLang="en-US" dirty="0"/>
              <a:t> </a:t>
            </a:r>
            <a:r>
              <a:rPr lang="de-DE" altLang="en-US" dirty="0" err="1"/>
              <a:t>would</a:t>
            </a:r>
            <a:r>
              <a:rPr lang="de-DE" altLang="en-US" dirty="0"/>
              <a:t> </a:t>
            </a:r>
            <a:r>
              <a:rPr lang="de-DE" altLang="en-US" dirty="0" err="1"/>
              <a:t>be</a:t>
            </a:r>
            <a:r>
              <a:rPr lang="de-DE" altLang="en-US" dirty="0"/>
              <a:t> </a:t>
            </a:r>
            <a:r>
              <a:rPr lang="de-DE" altLang="en-US" dirty="0" err="1"/>
              <a:t>feasible</a:t>
            </a:r>
            <a:r>
              <a:rPr lang="de-DE" altLang="en-US" dirty="0"/>
              <a:t> </a:t>
            </a:r>
            <a:r>
              <a:rPr lang="de-DE" altLang="en-US" dirty="0" err="1"/>
              <a:t>targets</a:t>
            </a:r>
            <a:r>
              <a:rPr lang="de-DE" altLang="en-US" dirty="0"/>
              <a:t>? By </a:t>
            </a:r>
            <a:r>
              <a:rPr lang="de-DE" altLang="en-US" dirty="0" err="1"/>
              <a:t>feasible</a:t>
            </a:r>
            <a:r>
              <a:rPr lang="de-DE" altLang="en-US" dirty="0"/>
              <a:t> </a:t>
            </a:r>
            <a:r>
              <a:rPr lang="de-DE" altLang="en-US" dirty="0" err="1"/>
              <a:t>we</a:t>
            </a:r>
            <a:r>
              <a:rPr lang="de-DE" altLang="en-US" dirty="0"/>
              <a:t> </a:t>
            </a:r>
            <a:r>
              <a:rPr lang="de-DE" altLang="en-US" dirty="0" err="1"/>
              <a:t>mean</a:t>
            </a:r>
            <a:r>
              <a:rPr lang="de-DE" altLang="en-US" dirty="0"/>
              <a:t>, </a:t>
            </a:r>
            <a:r>
              <a:rPr lang="de-DE" altLang="en-US" dirty="0" err="1"/>
              <a:t>technically</a:t>
            </a:r>
            <a:r>
              <a:rPr lang="de-DE" altLang="en-US" dirty="0"/>
              <a:t> </a:t>
            </a:r>
            <a:r>
              <a:rPr lang="de-DE" altLang="en-US" dirty="0" err="1"/>
              <a:t>feasible</a:t>
            </a:r>
            <a:r>
              <a:rPr lang="de-DE" altLang="en-US" dirty="0"/>
              <a:t> [</a:t>
            </a:r>
            <a:r>
              <a:rPr lang="de-DE" altLang="en-US" dirty="0" err="1"/>
              <a:t>political</a:t>
            </a:r>
            <a:r>
              <a:rPr lang="de-DE" altLang="en-US" dirty="0"/>
              <a:t> </a:t>
            </a:r>
            <a:r>
              <a:rPr lang="de-DE" altLang="en-US" dirty="0" err="1"/>
              <a:t>feasibility</a:t>
            </a:r>
            <a:r>
              <a:rPr lang="de-DE" altLang="en-US" dirty="0"/>
              <a:t> </a:t>
            </a:r>
            <a:r>
              <a:rPr lang="de-DE" altLang="en-US" dirty="0" err="1"/>
              <a:t>cannot</a:t>
            </a:r>
            <a:r>
              <a:rPr lang="de-DE" altLang="en-US" dirty="0"/>
              <a:t> </a:t>
            </a:r>
            <a:r>
              <a:rPr lang="de-DE" altLang="en-US" dirty="0" err="1"/>
              <a:t>be</a:t>
            </a:r>
            <a:r>
              <a:rPr lang="de-DE" altLang="en-US" dirty="0"/>
              <a:t> </a:t>
            </a:r>
            <a:r>
              <a:rPr lang="de-DE" altLang="en-US" dirty="0" err="1"/>
              <a:t>assessed</a:t>
            </a:r>
            <a:r>
              <a:rPr lang="de-DE" altLang="en-US" dirty="0"/>
              <a:t> </a:t>
            </a:r>
            <a:r>
              <a:rPr lang="de-DE" altLang="en-US" dirty="0" err="1"/>
              <a:t>with</a:t>
            </a:r>
            <a:r>
              <a:rPr lang="de-DE" altLang="en-US" dirty="0"/>
              <a:t> GAINS]. The </a:t>
            </a:r>
            <a:r>
              <a:rPr lang="de-DE" altLang="en-US" dirty="0" err="1"/>
              <a:t>feasibility</a:t>
            </a:r>
            <a:r>
              <a:rPr lang="de-DE" altLang="en-US" dirty="0"/>
              <a:t> </a:t>
            </a:r>
            <a:r>
              <a:rPr lang="de-DE" altLang="en-US" dirty="0" err="1"/>
              <a:t>question</a:t>
            </a:r>
            <a:r>
              <a:rPr lang="de-DE" altLang="en-US" dirty="0"/>
              <a:t> </a:t>
            </a:r>
            <a:r>
              <a:rPr lang="de-DE" altLang="en-US" dirty="0" err="1"/>
              <a:t>can</a:t>
            </a:r>
            <a:r>
              <a:rPr lang="de-DE" altLang="en-US" dirty="0"/>
              <a:t> </a:t>
            </a:r>
            <a:r>
              <a:rPr lang="de-DE" altLang="en-US" dirty="0" err="1"/>
              <a:t>be</a:t>
            </a:r>
            <a:r>
              <a:rPr lang="de-DE" altLang="en-US" dirty="0"/>
              <a:t> </a:t>
            </a:r>
            <a:r>
              <a:rPr lang="de-DE" altLang="en-US" dirty="0" err="1"/>
              <a:t>further</a:t>
            </a:r>
            <a:r>
              <a:rPr lang="de-DE" altLang="en-US" dirty="0"/>
              <a:t> </a:t>
            </a:r>
            <a:r>
              <a:rPr lang="de-DE" altLang="en-US" dirty="0" err="1"/>
              <a:t>broken</a:t>
            </a:r>
            <a:r>
              <a:rPr lang="de-DE" altLang="en-US" dirty="0"/>
              <a:t> down </a:t>
            </a:r>
            <a:r>
              <a:rPr lang="de-DE" altLang="en-US" dirty="0" err="1"/>
              <a:t>into</a:t>
            </a:r>
            <a:r>
              <a:rPr lang="de-DE" altLang="en-US" dirty="0"/>
              <a:t> </a:t>
            </a:r>
            <a:r>
              <a:rPr lang="de-DE" altLang="en-US" dirty="0" err="1"/>
              <a:t>subquestions</a:t>
            </a:r>
            <a:r>
              <a:rPr lang="de-DE" altLang="en-US" dirty="0"/>
              <a:t>: </a:t>
            </a:r>
          </a:p>
          <a:p>
            <a:pPr marL="628650" lvl="1" indent="-171450">
              <a:buFont typeface="Arial" panose="020B0604020202020204" pitchFamily="34" charset="0"/>
              <a:buChar char="•"/>
            </a:pPr>
            <a:r>
              <a:rPr lang="de-DE" altLang="en-US" dirty="0"/>
              <a:t>Baseline </a:t>
            </a:r>
            <a:r>
              <a:rPr lang="de-DE" altLang="en-US" dirty="0" err="1"/>
              <a:t>analysis</a:t>
            </a:r>
            <a:r>
              <a:rPr lang="de-DE" altLang="en-US" dirty="0"/>
              <a:t> </a:t>
            </a:r>
          </a:p>
          <a:p>
            <a:pPr marL="628650" lvl="1" indent="-171450">
              <a:buFont typeface="Arial" panose="020B0604020202020204" pitchFamily="34" charset="0"/>
              <a:buChar char="•"/>
            </a:pPr>
            <a:r>
              <a:rPr lang="de-DE" altLang="en-US" dirty="0" err="1"/>
              <a:t>What</a:t>
            </a:r>
            <a:r>
              <a:rPr lang="de-DE" altLang="en-US" dirty="0"/>
              <a:t> additional </a:t>
            </a:r>
            <a:r>
              <a:rPr lang="de-DE" altLang="en-US" dirty="0" err="1"/>
              <a:t>measures</a:t>
            </a:r>
            <a:r>
              <a:rPr lang="de-DE" altLang="en-US" dirty="0"/>
              <a:t> </a:t>
            </a:r>
            <a:r>
              <a:rPr lang="de-DE" altLang="en-US" dirty="0" err="1"/>
              <a:t>woluld</a:t>
            </a:r>
            <a:r>
              <a:rPr lang="de-DE" altLang="en-US" dirty="0"/>
              <a:t> </a:t>
            </a:r>
            <a:r>
              <a:rPr lang="de-DE" altLang="en-US" dirty="0" err="1"/>
              <a:t>be</a:t>
            </a:r>
            <a:r>
              <a:rPr lang="de-DE" altLang="en-US" dirty="0"/>
              <a:t> </a:t>
            </a:r>
            <a:r>
              <a:rPr lang="de-DE" altLang="en-US" dirty="0" err="1"/>
              <a:t>technically</a:t>
            </a:r>
            <a:r>
              <a:rPr lang="de-DE" altLang="en-US" dirty="0"/>
              <a:t> </a:t>
            </a:r>
            <a:r>
              <a:rPr lang="de-DE" altLang="en-US" dirty="0" err="1"/>
              <a:t>feasible</a:t>
            </a:r>
            <a:r>
              <a:rPr lang="de-DE" altLang="en-US" dirty="0"/>
              <a:t>? This </a:t>
            </a:r>
            <a:r>
              <a:rPr lang="de-DE" altLang="en-US" dirty="0" err="1"/>
              <a:t>is</a:t>
            </a:r>
            <a:r>
              <a:rPr lang="de-DE" altLang="en-US" dirty="0"/>
              <a:t> </a:t>
            </a:r>
            <a:r>
              <a:rPr lang="de-DE" altLang="en-US" dirty="0" err="1"/>
              <a:t>what</a:t>
            </a:r>
            <a:r>
              <a:rPr lang="de-DE" altLang="en-US" dirty="0"/>
              <a:t> in GAINS </a:t>
            </a:r>
            <a:r>
              <a:rPr lang="de-DE" altLang="en-US" dirty="0" err="1"/>
              <a:t>is</a:t>
            </a:r>
            <a:r>
              <a:rPr lang="de-DE" altLang="en-US" dirty="0"/>
              <a:t> </a:t>
            </a:r>
            <a:r>
              <a:rPr lang="de-DE" altLang="en-US" dirty="0" err="1"/>
              <a:t>called</a:t>
            </a:r>
            <a:r>
              <a:rPr lang="de-DE" altLang="en-US" dirty="0"/>
              <a:t> an maximum </a:t>
            </a:r>
            <a:r>
              <a:rPr lang="de-DE" altLang="en-US" dirty="0" err="1"/>
              <a:t>technically</a:t>
            </a:r>
            <a:r>
              <a:rPr lang="de-DE" altLang="en-US" dirty="0"/>
              <a:t> </a:t>
            </a:r>
            <a:r>
              <a:rPr lang="de-DE" altLang="en-US" dirty="0" err="1"/>
              <a:t>feasible</a:t>
            </a:r>
            <a:r>
              <a:rPr lang="de-DE" altLang="en-US" dirty="0"/>
              <a:t> </a:t>
            </a:r>
            <a:r>
              <a:rPr lang="de-DE" altLang="en-US" dirty="0" err="1"/>
              <a:t>reduction</a:t>
            </a:r>
            <a:r>
              <a:rPr lang="de-DE" altLang="en-US" dirty="0"/>
              <a:t> (MTFR) </a:t>
            </a:r>
            <a:r>
              <a:rPr lang="de-DE" altLang="en-US" dirty="0" err="1"/>
              <a:t>analysis</a:t>
            </a:r>
            <a:endParaRPr lang="de-DE" altLang="en-US" dirty="0"/>
          </a:p>
          <a:p>
            <a:pPr marL="171450" lvl="0" indent="-171450">
              <a:buFont typeface="Arial" panose="020B0604020202020204" pitchFamily="34" charset="0"/>
              <a:buChar char="•"/>
            </a:pPr>
            <a:r>
              <a:rPr lang="de-DE" altLang="en-US" dirty="0"/>
              <a:t>Green </a:t>
            </a:r>
            <a:r>
              <a:rPr lang="de-DE" altLang="en-US" dirty="0" err="1"/>
              <a:t>policy</a:t>
            </a:r>
            <a:r>
              <a:rPr lang="de-DE" altLang="en-US" dirty="0"/>
              <a:t> </a:t>
            </a:r>
            <a:r>
              <a:rPr lang="de-DE" altLang="en-US" dirty="0" err="1"/>
              <a:t>options</a:t>
            </a:r>
            <a:r>
              <a:rPr lang="de-DE" altLang="en-US" dirty="0"/>
              <a:t>: </a:t>
            </a:r>
            <a:r>
              <a:rPr lang="de-DE" altLang="en-US" dirty="0" err="1"/>
              <a:t>What</a:t>
            </a:r>
            <a:r>
              <a:rPr lang="de-DE" altLang="en-US" dirty="0"/>
              <a:t> </a:t>
            </a:r>
            <a:r>
              <a:rPr lang="de-DE" altLang="en-US" dirty="0" err="1"/>
              <a:t>options</a:t>
            </a:r>
            <a:r>
              <a:rPr lang="de-DE" altLang="en-US" dirty="0"/>
              <a:t> </a:t>
            </a:r>
            <a:r>
              <a:rPr lang="de-DE" altLang="en-US" dirty="0" err="1"/>
              <a:t>should</a:t>
            </a:r>
            <a:r>
              <a:rPr lang="de-DE" altLang="en-US" dirty="0"/>
              <a:t> </a:t>
            </a:r>
            <a:r>
              <a:rPr lang="de-DE" altLang="en-US" dirty="0" err="1"/>
              <a:t>be</a:t>
            </a:r>
            <a:r>
              <a:rPr lang="de-DE" altLang="en-US" dirty="0"/>
              <a:t> </a:t>
            </a:r>
            <a:r>
              <a:rPr lang="de-DE" altLang="en-US" dirty="0" err="1"/>
              <a:t>considered</a:t>
            </a:r>
            <a:r>
              <a:rPr lang="de-DE" altLang="en-US" dirty="0"/>
              <a:t>? </a:t>
            </a:r>
            <a:r>
              <a:rPr lang="de-DE" altLang="en-US" dirty="0" err="1"/>
              <a:t>Principle</a:t>
            </a:r>
            <a:r>
              <a:rPr lang="de-DE" altLang="en-US" dirty="0"/>
              <a:t> </a:t>
            </a:r>
            <a:r>
              <a:rPr lang="de-DE" altLang="en-US" dirty="0" err="1"/>
              <a:t>of</a:t>
            </a:r>
            <a:r>
              <a:rPr lang="de-DE" altLang="en-US" dirty="0"/>
              <a:t> </a:t>
            </a:r>
            <a:r>
              <a:rPr lang="de-DE" altLang="en-US" dirty="0" err="1"/>
              <a:t>cost-effectiveness</a:t>
            </a:r>
            <a:endParaRPr lang="de-DE" altLang="en-US" dirty="0"/>
          </a:p>
          <a:p>
            <a:pPr marL="171450" lvl="0" indent="-171450">
              <a:buFont typeface="Arial" panose="020B0604020202020204" pitchFamily="34" charset="0"/>
              <a:buChar char="•"/>
            </a:pPr>
            <a:r>
              <a:rPr lang="de-DE" altLang="en-US" dirty="0"/>
              <a:t>Purple: distributional. This </a:t>
            </a:r>
            <a:r>
              <a:rPr lang="de-DE" altLang="en-US" dirty="0" err="1"/>
              <a:t>is</a:t>
            </a:r>
            <a:r>
              <a:rPr lang="de-DE" altLang="en-US" dirty="0"/>
              <a:t> </a:t>
            </a:r>
            <a:r>
              <a:rPr lang="de-DE" altLang="en-US" dirty="0" err="1"/>
              <a:t>particularly</a:t>
            </a:r>
            <a:r>
              <a:rPr lang="de-DE" altLang="en-US" dirty="0"/>
              <a:t> relevant in a multi-</a:t>
            </a:r>
            <a:r>
              <a:rPr lang="de-DE" altLang="en-US" dirty="0" err="1"/>
              <a:t>stakeholder</a:t>
            </a:r>
            <a:r>
              <a:rPr lang="de-DE" altLang="en-US" dirty="0"/>
              <a:t> </a:t>
            </a:r>
            <a:r>
              <a:rPr lang="de-DE" altLang="en-US" dirty="0" err="1"/>
              <a:t>setting</a:t>
            </a:r>
            <a:r>
              <a:rPr lang="de-DE" altLang="en-US" dirty="0"/>
              <a:t>, </a:t>
            </a:r>
            <a:r>
              <a:rPr lang="de-DE" altLang="en-US" dirty="0" err="1"/>
              <a:t>especially</a:t>
            </a:r>
            <a:r>
              <a:rPr lang="de-DE" altLang="en-US" dirty="0"/>
              <a:t> in international </a:t>
            </a:r>
            <a:r>
              <a:rPr lang="de-DE" altLang="en-US" dirty="0" err="1"/>
              <a:t>negotiations</a:t>
            </a:r>
            <a:r>
              <a:rPr lang="de-DE" altLang="en-US" dirty="0"/>
              <a:t> (e.g. LRTAP)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a:t>Rows</a:t>
            </a:r>
            <a:r>
              <a:rPr lang="de-DE" dirty="0"/>
              <a:t>: different environmental </a:t>
            </a:r>
            <a:r>
              <a:rPr lang="de-DE" dirty="0" err="1"/>
              <a:t>impacts</a:t>
            </a:r>
            <a:endParaRPr lang="de-DE" dirty="0"/>
          </a:p>
          <a:p>
            <a:pPr marL="171450" indent="-171450">
              <a:buFont typeface="Arial" panose="020B0604020202020204" pitchFamily="34" charset="0"/>
              <a:buChar char="•"/>
            </a:pPr>
            <a:r>
              <a:rPr lang="de-DE" dirty="0"/>
              <a:t>Columns: different </a:t>
            </a:r>
            <a:r>
              <a:rPr lang="de-DE" dirty="0" err="1"/>
              <a:t>pollutants</a:t>
            </a:r>
            <a:r>
              <a:rPr lang="de-DE" dirty="0"/>
              <a:t> and </a:t>
            </a:r>
            <a:r>
              <a:rPr lang="de-DE" dirty="0" err="1"/>
              <a:t>precursors</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Bad </a:t>
            </a:r>
            <a:r>
              <a:rPr lang="de-DE" dirty="0" err="1"/>
              <a:t>news</a:t>
            </a:r>
            <a:r>
              <a:rPr lang="de-DE" dirty="0"/>
              <a:t>: </a:t>
            </a:r>
            <a:r>
              <a:rPr lang="de-DE" dirty="0" err="1"/>
              <a:t>for</a:t>
            </a:r>
            <a:r>
              <a:rPr lang="de-DE" dirty="0"/>
              <a:t> a </a:t>
            </a:r>
            <a:r>
              <a:rPr lang="de-DE" dirty="0" err="1"/>
              <a:t>given</a:t>
            </a:r>
            <a:r>
              <a:rPr lang="de-DE" dirty="0"/>
              <a:t> </a:t>
            </a:r>
            <a:r>
              <a:rPr lang="de-DE" dirty="0" err="1"/>
              <a:t>impact</a:t>
            </a:r>
            <a:r>
              <a:rPr lang="de-DE" dirty="0"/>
              <a:t>, </a:t>
            </a:r>
            <a:r>
              <a:rPr lang="de-DE" dirty="0" err="1"/>
              <a:t>we</a:t>
            </a:r>
            <a:r>
              <a:rPr lang="de-DE" dirty="0"/>
              <a:t> </a:t>
            </a:r>
            <a:r>
              <a:rPr lang="de-DE" dirty="0" err="1"/>
              <a:t>need</a:t>
            </a:r>
            <a:r>
              <a:rPr lang="de-DE" dirty="0"/>
              <a:t> </a:t>
            </a:r>
            <a:r>
              <a:rPr lang="de-DE" dirty="0" err="1"/>
              <a:t>to</a:t>
            </a:r>
            <a:r>
              <a:rPr lang="de-DE" dirty="0"/>
              <a:t> </a:t>
            </a:r>
            <a:r>
              <a:rPr lang="de-DE" dirty="0" err="1"/>
              <a:t>take</a:t>
            </a:r>
            <a:r>
              <a:rPr lang="de-DE" dirty="0"/>
              <a:t> </a:t>
            </a:r>
            <a:r>
              <a:rPr lang="de-DE" dirty="0" err="1"/>
              <a:t>into</a:t>
            </a:r>
            <a:r>
              <a:rPr lang="de-DE" dirty="0"/>
              <a:t> </a:t>
            </a:r>
            <a:r>
              <a:rPr lang="de-DE" dirty="0" err="1"/>
              <a:t>account</a:t>
            </a:r>
            <a:r>
              <a:rPr lang="de-DE" dirty="0"/>
              <a:t> multiple </a:t>
            </a:r>
            <a:r>
              <a:rPr lang="de-DE" dirty="0" err="1"/>
              <a:t>pollutants</a:t>
            </a:r>
            <a:r>
              <a:rPr lang="de-DE" dirty="0"/>
              <a:t>. Need </a:t>
            </a:r>
            <a:r>
              <a:rPr lang="de-DE" dirty="0" err="1"/>
              <a:t>to</a:t>
            </a:r>
            <a:r>
              <a:rPr lang="de-DE" dirty="0"/>
              <a:t> </a:t>
            </a:r>
            <a:r>
              <a:rPr lang="de-DE" dirty="0" err="1"/>
              <a:t>understand</a:t>
            </a:r>
            <a:r>
              <a:rPr lang="de-DE" dirty="0"/>
              <a:t> </a:t>
            </a:r>
            <a:r>
              <a:rPr lang="de-DE" dirty="0" err="1"/>
              <a:t>the</a:t>
            </a:r>
            <a:r>
              <a:rPr lang="de-DE" dirty="0"/>
              <a:t> </a:t>
            </a:r>
            <a:r>
              <a:rPr lang="de-DE" dirty="0" err="1"/>
              <a:t>atmospheric</a:t>
            </a:r>
            <a:r>
              <a:rPr lang="de-DE" baseline="0" dirty="0"/>
              <a:t> </a:t>
            </a:r>
            <a:r>
              <a:rPr lang="de-DE" dirty="0" err="1"/>
              <a:t>physics</a:t>
            </a:r>
            <a:r>
              <a:rPr lang="de-DE" baseline="0" dirty="0"/>
              <a:t> and </a:t>
            </a:r>
            <a:r>
              <a:rPr lang="de-DE" baseline="0" dirty="0" err="1"/>
              <a:t>chemistry</a:t>
            </a:r>
            <a:endParaRPr lang="de-DE" dirty="0"/>
          </a:p>
          <a:p>
            <a:pPr marL="171450" indent="-171450">
              <a:buFont typeface="Arial" panose="020B0604020202020204" pitchFamily="34" charset="0"/>
              <a:buChar char="•"/>
            </a:pPr>
            <a:r>
              <a:rPr lang="de-DE" dirty="0" err="1"/>
              <a:t>Good</a:t>
            </a:r>
            <a:r>
              <a:rPr lang="de-DE" dirty="0"/>
              <a:t> </a:t>
            </a:r>
            <a:r>
              <a:rPr lang="de-DE" dirty="0" err="1"/>
              <a:t>news</a:t>
            </a:r>
            <a:r>
              <a:rPr lang="de-DE" dirty="0"/>
              <a:t>: </a:t>
            </a:r>
            <a:r>
              <a:rPr lang="de-DE" dirty="0" err="1"/>
              <a:t>once</a:t>
            </a:r>
            <a:r>
              <a:rPr lang="de-DE" dirty="0"/>
              <a:t> a </a:t>
            </a:r>
            <a:r>
              <a:rPr lang="de-DE" dirty="0" err="1"/>
              <a:t>particular</a:t>
            </a:r>
            <a:r>
              <a:rPr lang="de-DE" dirty="0"/>
              <a:t> </a:t>
            </a:r>
            <a:r>
              <a:rPr lang="de-DE" dirty="0" err="1"/>
              <a:t>is</a:t>
            </a:r>
            <a:r>
              <a:rPr lang="de-DE" dirty="0"/>
              <a:t> </a:t>
            </a:r>
            <a:r>
              <a:rPr lang="de-DE" dirty="0" err="1"/>
              <a:t>targeted</a:t>
            </a:r>
            <a:r>
              <a:rPr lang="de-DE" dirty="0"/>
              <a:t> </a:t>
            </a:r>
            <a:r>
              <a:rPr lang="de-DE" dirty="0" err="1"/>
              <a:t>for</a:t>
            </a:r>
            <a:r>
              <a:rPr lang="de-DE" dirty="0"/>
              <a:t> </a:t>
            </a:r>
            <a:r>
              <a:rPr lang="de-DE" dirty="0" err="1"/>
              <a:t>reduction</a:t>
            </a:r>
            <a:r>
              <a:rPr lang="de-DE" dirty="0"/>
              <a:t>, </a:t>
            </a:r>
            <a:r>
              <a:rPr lang="de-DE" dirty="0" err="1"/>
              <a:t>more</a:t>
            </a:r>
            <a:r>
              <a:rPr lang="de-DE" dirty="0"/>
              <a:t> </a:t>
            </a:r>
            <a:r>
              <a:rPr lang="de-DE" dirty="0" err="1"/>
              <a:t>than</a:t>
            </a:r>
            <a:r>
              <a:rPr lang="de-DE" dirty="0"/>
              <a:t> </a:t>
            </a:r>
            <a:r>
              <a:rPr lang="de-DE" dirty="0" err="1"/>
              <a:t>one</a:t>
            </a:r>
            <a:r>
              <a:rPr lang="de-DE" dirty="0"/>
              <a:t> </a:t>
            </a:r>
            <a:r>
              <a:rPr lang="de-DE" dirty="0" err="1"/>
              <a:t>impact</a:t>
            </a:r>
            <a:r>
              <a:rPr lang="de-DE" dirty="0"/>
              <a:t> will </a:t>
            </a:r>
            <a:r>
              <a:rPr lang="de-DE" dirty="0" err="1"/>
              <a:t>be</a:t>
            </a:r>
            <a:r>
              <a:rPr lang="de-DE" dirty="0"/>
              <a:t> </a:t>
            </a:r>
            <a:r>
              <a:rPr lang="de-DE" dirty="0" err="1"/>
              <a:t>affected</a:t>
            </a:r>
            <a:r>
              <a:rPr lang="de-DE" dirty="0"/>
              <a:t> -&gt; potential </a:t>
            </a:r>
            <a:r>
              <a:rPr lang="de-DE" dirty="0" err="1"/>
              <a:t>for</a:t>
            </a:r>
            <a:r>
              <a:rPr lang="de-DE" dirty="0"/>
              <a:t> </a:t>
            </a:r>
            <a:r>
              <a:rPr lang="de-DE" dirty="0" err="1"/>
              <a:t>economic</a:t>
            </a:r>
            <a:r>
              <a:rPr lang="de-DE" dirty="0"/>
              <a:t> </a:t>
            </a:r>
            <a:r>
              <a:rPr lang="de-DE" dirty="0" err="1"/>
              <a:t>benefits</a:t>
            </a:r>
            <a:r>
              <a:rPr lang="de-DE" dirty="0"/>
              <a:t> </a:t>
            </a:r>
            <a:r>
              <a:rPr lang="de-DE" dirty="0" err="1"/>
              <a:t>when</a:t>
            </a:r>
            <a:r>
              <a:rPr lang="de-DE" dirty="0"/>
              <a:t> </a:t>
            </a:r>
            <a:r>
              <a:rPr lang="de-DE" dirty="0" err="1"/>
              <a:t>setting</a:t>
            </a:r>
            <a:r>
              <a:rPr lang="de-DE" dirty="0"/>
              <a:t> </a:t>
            </a:r>
            <a:r>
              <a:rPr lang="de-DE" dirty="0" err="1"/>
              <a:t>targets</a:t>
            </a:r>
            <a:r>
              <a:rPr lang="de-DE" dirty="0"/>
              <a:t> on multiple </a:t>
            </a:r>
            <a:r>
              <a:rPr lang="de-DE" dirty="0" err="1"/>
              <a:t>indicators</a:t>
            </a:r>
            <a:r>
              <a:rPr lang="de-DE" dirty="0"/>
              <a:t> </a:t>
            </a:r>
            <a:r>
              <a:rPr lang="de-DE" dirty="0" err="1"/>
              <a:t>simultaneously</a:t>
            </a:r>
            <a:r>
              <a:rPr lang="de-DE" dirty="0"/>
              <a:t>. This </a:t>
            </a:r>
            <a:r>
              <a:rPr lang="de-DE" dirty="0" err="1"/>
              <a:t>is</a:t>
            </a:r>
            <a:r>
              <a:rPr lang="de-DE" dirty="0"/>
              <a:t> a strong </a:t>
            </a:r>
            <a:r>
              <a:rPr lang="de-DE" dirty="0" err="1"/>
              <a:t>argument</a:t>
            </a:r>
            <a:r>
              <a:rPr lang="de-DE" dirty="0"/>
              <a:t> </a:t>
            </a:r>
            <a:r>
              <a:rPr lang="de-DE" dirty="0" err="1"/>
              <a:t>for</a:t>
            </a:r>
            <a:r>
              <a:rPr lang="de-DE" dirty="0"/>
              <a:t> multi-</a:t>
            </a:r>
            <a:r>
              <a:rPr lang="de-DE" dirty="0" err="1"/>
              <a:t>effect</a:t>
            </a:r>
            <a:r>
              <a:rPr lang="de-DE" dirty="0"/>
              <a:t> environmental </a:t>
            </a:r>
            <a:r>
              <a:rPr lang="de-DE" dirty="0" err="1"/>
              <a:t>regulation</a:t>
            </a:r>
            <a:r>
              <a:rPr lang="de-DE" dirty="0"/>
              <a:t>/</a:t>
            </a:r>
            <a:r>
              <a:rPr lang="de-DE" dirty="0" err="1"/>
              <a:t>policies</a:t>
            </a:r>
            <a:endParaRPr lang="de-DE" dirty="0"/>
          </a:p>
        </p:txBody>
      </p:sp>
      <p:sp>
        <p:nvSpPr>
          <p:cNvPr id="4" name="Foliennummernplatzhalter 3"/>
          <p:cNvSpPr>
            <a:spLocks noGrp="1"/>
          </p:cNvSpPr>
          <p:nvPr>
            <p:ph type="sldNum" sz="quarter" idx="10"/>
          </p:nvPr>
        </p:nvSpPr>
        <p:spPr/>
        <p:txBody>
          <a:bodyPr/>
          <a:lstStyle/>
          <a:p>
            <a:fld id="{E9435B4A-CBC0-7641-8EE6-5A599E8C9170}" type="slidenum">
              <a:rPr lang="de-DE" smtClean="0"/>
              <a:t>9</a:t>
            </a:fld>
            <a:endParaRPr lang="de-DE"/>
          </a:p>
        </p:txBody>
      </p:sp>
    </p:spTree>
    <p:extLst>
      <p:ext uri="{BB962C8B-B14F-4D97-AF65-F5344CB8AC3E}">
        <p14:creationId xmlns:p14="http://schemas.microsoft.com/office/powerpoint/2010/main" val="874519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51ECEFD-A01D-2FD7-AF2B-54EF6DAB7A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Bookman" pitchFamily="18" charset="0"/>
                <a:ea typeface="MS PGothic" panose="020B0600070205080204" pitchFamily="34" charset="-128"/>
              </a:defRPr>
            </a:lvl1pPr>
            <a:lvl2pPr marL="742950" indent="-285750">
              <a:defRPr sz="800" b="1">
                <a:solidFill>
                  <a:schemeClr val="tx1"/>
                </a:solidFill>
                <a:latin typeface="Bookman" pitchFamily="18" charset="0"/>
                <a:ea typeface="MS PGothic" panose="020B0600070205080204" pitchFamily="34" charset="-128"/>
              </a:defRPr>
            </a:lvl2pPr>
            <a:lvl3pPr marL="1143000" indent="-228600">
              <a:defRPr sz="800" b="1">
                <a:solidFill>
                  <a:schemeClr val="tx1"/>
                </a:solidFill>
                <a:latin typeface="Bookman" pitchFamily="18" charset="0"/>
                <a:ea typeface="MS PGothic" panose="020B0600070205080204" pitchFamily="34" charset="-128"/>
              </a:defRPr>
            </a:lvl3pPr>
            <a:lvl4pPr marL="1600200" indent="-228600">
              <a:defRPr sz="800" b="1">
                <a:solidFill>
                  <a:schemeClr val="tx1"/>
                </a:solidFill>
                <a:latin typeface="Bookman" pitchFamily="18" charset="0"/>
                <a:ea typeface="MS PGothic" panose="020B0600070205080204" pitchFamily="34" charset="-128"/>
              </a:defRPr>
            </a:lvl4pPr>
            <a:lvl5pPr marL="2057400" indent="-228600">
              <a:defRPr sz="800" b="1">
                <a:solidFill>
                  <a:schemeClr val="tx1"/>
                </a:solidFill>
                <a:latin typeface="Bookman" pitchFamily="18"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Bookman" pitchFamily="18"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Bookman" pitchFamily="18"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Bookman" pitchFamily="18"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Bookman" pitchFamily="18" charset="0"/>
                <a:ea typeface="MS PGothic" panose="020B0600070205080204" pitchFamily="34" charset="-128"/>
              </a:defRPr>
            </a:lvl9pPr>
          </a:lstStyle>
          <a:p>
            <a:pPr defTabSz="914400" eaLnBrk="1" hangingPunct="1"/>
            <a:fld id="{C70CB45D-DC53-8B48-91F1-A614B24897D0}" type="slidenum">
              <a:rPr lang="en-GB" altLang="en-US" sz="1200" b="0" smtClean="0">
                <a:solidFill>
                  <a:srgbClr val="000000"/>
                </a:solidFill>
                <a:latin typeface="Calibri" panose="020F0502020204030204" pitchFamily="34" charset="0"/>
              </a:rPr>
              <a:pPr defTabSz="914400" eaLnBrk="1" hangingPunct="1"/>
              <a:t>14</a:t>
            </a:fld>
            <a:endParaRPr lang="en-GB" altLang="en-US" sz="1200" b="0">
              <a:solidFill>
                <a:srgbClr val="000000"/>
              </a:solidFill>
              <a:latin typeface="Calibri" panose="020F0502020204030204" pitchFamily="34" charset="0"/>
            </a:endParaRPr>
          </a:p>
        </p:txBody>
      </p:sp>
      <p:sp>
        <p:nvSpPr>
          <p:cNvPr id="24579" name="Rectangle 2">
            <a:extLst>
              <a:ext uri="{FF2B5EF4-FFF2-40B4-BE49-F238E27FC236}">
                <a16:creationId xmlns:a16="http://schemas.microsoft.com/office/drawing/2014/main" id="{A0005532-9953-17A3-829E-E0B3644D5D96}"/>
              </a:ext>
            </a:extLst>
          </p:cNvPr>
          <p:cNvSpPr>
            <a:spLocks noGrp="1" noRot="1" noChangeAspect="1" noChangeArrowheads="1" noTextEdit="1"/>
          </p:cNvSpPr>
          <p:nvPr>
            <p:ph type="sldImg"/>
          </p:nvPr>
        </p:nvSpPr>
        <p:spPr>
          <a:xfrm>
            <a:off x="385763" y="701675"/>
            <a:ext cx="6122987" cy="3444875"/>
          </a:xfrm>
          <a:ln/>
        </p:spPr>
      </p:sp>
      <p:sp>
        <p:nvSpPr>
          <p:cNvPr id="24580" name="Rectangle 3">
            <a:extLst>
              <a:ext uri="{FF2B5EF4-FFF2-40B4-BE49-F238E27FC236}">
                <a16:creationId xmlns:a16="http://schemas.microsoft.com/office/drawing/2014/main" id="{3FC543D2-A4D2-DC28-1293-9DBD19E975A5}"/>
              </a:ext>
            </a:extLst>
          </p:cNvPr>
          <p:cNvSpPr>
            <a:spLocks noGrp="1" noChangeArrowheads="1"/>
          </p:cNvSpPr>
          <p:nvPr>
            <p:ph type="body" idx="1"/>
          </p:nvPr>
        </p:nvSpPr>
        <p:spPr>
          <a:xfrm>
            <a:off x="930275" y="4357688"/>
            <a:ext cx="5030788"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The GAINS framework can handle the above challenges, because it is a comprehensive framework.</a:t>
            </a:r>
          </a:p>
          <a:p>
            <a:pPr marL="171450" indent="-171450">
              <a:buFont typeface="Arial" panose="020B0604020202020204" pitchFamily="34" charset="0"/>
              <a:buChar char="•"/>
            </a:pPr>
            <a:r>
              <a:rPr lang="en-US" altLang="en-US" dirty="0"/>
              <a:t>Next:</a:t>
            </a:r>
          </a:p>
          <a:p>
            <a:pPr marL="628650" lvl="1" indent="-171450">
              <a:buFont typeface="Arial" panose="020B0604020202020204" pitchFamily="34" charset="0"/>
              <a:buChar char="•"/>
            </a:pPr>
            <a:r>
              <a:rPr lang="en-US" altLang="en-US" dirty="0"/>
              <a:t>What indicators should we set targets on? </a:t>
            </a:r>
          </a:p>
        </p:txBody>
      </p:sp>
    </p:spTree>
    <p:extLst>
      <p:ext uri="{BB962C8B-B14F-4D97-AF65-F5344CB8AC3E}">
        <p14:creationId xmlns:p14="http://schemas.microsoft.com/office/powerpoint/2010/main" val="1582215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B17A1DD-B70C-B048-99CA-ED854228726D}" type="slidenum">
              <a:rPr lang="en-US" smtClean="0"/>
              <a:t>15</a:t>
            </a:fld>
            <a:endParaRPr lang="en-US"/>
          </a:p>
        </p:txBody>
      </p:sp>
    </p:spTree>
    <p:extLst>
      <p:ext uri="{BB962C8B-B14F-4D97-AF65-F5344CB8AC3E}">
        <p14:creationId xmlns:p14="http://schemas.microsoft.com/office/powerpoint/2010/main" val="2901733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Summary:</a:t>
            </a:r>
          </a:p>
          <a:p>
            <a:r>
              <a:rPr lang="en-AT" dirty="0"/>
              <a:t>- Two seperatey air quality management processes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B17A1DD-B70C-B048-99CA-ED854228726D}" type="slidenum">
              <a:rPr lang="en-US" smtClean="0"/>
              <a:t>16</a:t>
            </a:fld>
            <a:endParaRPr lang="en-US"/>
          </a:p>
        </p:txBody>
      </p:sp>
    </p:spTree>
    <p:extLst>
      <p:ext uri="{BB962C8B-B14F-4D97-AF65-F5344CB8AC3E}">
        <p14:creationId xmlns:p14="http://schemas.microsoft.com/office/powerpoint/2010/main" val="404515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9.emf"/></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9.emf"/></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emf"/></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9.emf"/></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9.emf"/></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 blue">
    <p:bg>
      <p:bgPr>
        <a:solidFill>
          <a:srgbClr val="2455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712" y="658179"/>
            <a:ext cx="9610344" cy="2852737"/>
          </a:xfrm>
          <a:prstGeom prst="rect">
            <a:avLst/>
          </a:prstGeo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85FD36E0-C784-AE4E-B42C-F7764C6BD308}"/>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a:p>
        </p:txBody>
      </p:sp>
      <p:sp>
        <p:nvSpPr>
          <p:cNvPr id="8" name="Footer Placeholder 7">
            <a:extLst>
              <a:ext uri="{FF2B5EF4-FFF2-40B4-BE49-F238E27FC236}">
                <a16:creationId xmlns:a16="http://schemas.microsoft.com/office/drawing/2014/main" id="{74383D7C-0821-A040-BE0C-B5DB8952DD5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9" name="Date Placeholder 3">
            <a:extLst>
              <a:ext uri="{FF2B5EF4-FFF2-40B4-BE49-F238E27FC236}">
                <a16:creationId xmlns:a16="http://schemas.microsoft.com/office/drawing/2014/main" id="{AE69E957-E916-EA41-8D86-9462424C7666}"/>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lumMod val="75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3515239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column - Blank">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4" name="Picture 3">
            <a:extLst>
              <a:ext uri="{FF2B5EF4-FFF2-40B4-BE49-F238E27FC236}">
                <a16:creationId xmlns:a16="http://schemas.microsoft.com/office/drawing/2014/main" id="{E38E42FE-DE83-0941-9540-20EEB49185B5}"/>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4269643971"/>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482692"/>
            <a:ext cx="5634864"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6208776" y="1482692"/>
            <a:ext cx="5620512"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462432"/>
            <a:ext cx="5574792" cy="3626480"/>
          </a:xfrm>
        </p:spPr>
        <p:txBody>
          <a:bodyPr>
            <a:normAutofit/>
          </a:bodyPr>
          <a:lstStyle>
            <a:lvl1pPr marL="0" indent="0">
              <a:lnSpc>
                <a:spcPct val="110000"/>
              </a:lnSpc>
              <a:buNone/>
              <a:defRPr sz="2000"/>
            </a:lvl1pPr>
          </a:lstStyle>
          <a:p>
            <a:pPr lvl="0"/>
            <a:r>
              <a:rPr lang="en-US"/>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462432"/>
            <a:ext cx="5574792" cy="3626480"/>
          </a:xfrm>
        </p:spPr>
        <p:txBody>
          <a:bodyPr>
            <a:normAutofit/>
          </a:bodyPr>
          <a:lstStyle>
            <a:lvl1pPr marL="0" indent="0">
              <a:lnSpc>
                <a:spcPct val="110000"/>
              </a:lnSpc>
              <a:buNone/>
              <a:defRPr sz="2000"/>
            </a:lvl1pPr>
          </a:lstStyle>
          <a:p>
            <a:pPr lvl="0"/>
            <a:r>
              <a:rPr lang="en-US"/>
              <a:t>Enter text here</a:t>
            </a:r>
          </a:p>
        </p:txBody>
      </p:sp>
      <p:sp>
        <p:nvSpPr>
          <p:cNvPr id="12" name="Title 1">
            <a:extLst>
              <a:ext uri="{FF2B5EF4-FFF2-40B4-BE49-F238E27FC236}">
                <a16:creationId xmlns:a16="http://schemas.microsoft.com/office/drawing/2014/main" id="{1A223357-BF2B-1446-9B75-489DB9B4E90F}"/>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2E390E8D-9016-4C42-8F5F-E450B003ABB8}"/>
              </a:ext>
            </a:extLst>
          </p:cNvPr>
          <p:cNvSpPr>
            <a:spLocks noGrp="1"/>
          </p:cNvSpPr>
          <p:nvPr>
            <p:ph type="sldNum" sz="quarter" idx="16"/>
          </p:nvPr>
        </p:nvSpPr>
        <p:spPr/>
        <p:txBody>
          <a:bodyPr/>
          <a:lstStyle/>
          <a:p>
            <a:fld id="{838B0777-827F-8D42-90B1-61394C340E65}" type="slidenum">
              <a:rPr lang="en-US" smtClean="0"/>
              <a:pPr/>
              <a:t>‹#›</a:t>
            </a:fld>
            <a:endParaRPr lang="en-US"/>
          </a:p>
        </p:txBody>
      </p:sp>
      <p:sp>
        <p:nvSpPr>
          <p:cNvPr id="13" name="Footer Placeholder 7">
            <a:extLst>
              <a:ext uri="{FF2B5EF4-FFF2-40B4-BE49-F238E27FC236}">
                <a16:creationId xmlns:a16="http://schemas.microsoft.com/office/drawing/2014/main" id="{9CBCAFA1-511A-EE41-B15A-62ABD068967E}"/>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5" name="Date Placeholder 3">
            <a:extLst>
              <a:ext uri="{FF2B5EF4-FFF2-40B4-BE49-F238E27FC236}">
                <a16:creationId xmlns:a16="http://schemas.microsoft.com/office/drawing/2014/main" id="{CABEB7C4-26A5-2A49-A685-3101218971E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7798546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2712" y="2532255"/>
            <a:ext cx="10515600" cy="1325563"/>
          </a:xfrm>
          <a:prstGeom prst="rect">
            <a:avLst/>
          </a:prstGeom>
        </p:spPr>
        <p:txBody>
          <a:bodyPr/>
          <a:lstStyle>
            <a:lvl1pPr>
              <a:defRPr>
                <a:solidFill>
                  <a:srgbClr val="00579C"/>
                </a:solidFill>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BEB4071B-8956-1F45-8413-D77E45140982}"/>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8" name="Footer Placeholder 7">
            <a:extLst>
              <a:ext uri="{FF2B5EF4-FFF2-40B4-BE49-F238E27FC236}">
                <a16:creationId xmlns:a16="http://schemas.microsoft.com/office/drawing/2014/main" id="{A237A5CF-4029-5441-9751-E360C7BA0059}"/>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0" name="Date Placeholder 3">
            <a:extLst>
              <a:ext uri="{FF2B5EF4-FFF2-40B4-BE49-F238E27FC236}">
                <a16:creationId xmlns:a16="http://schemas.microsoft.com/office/drawing/2014/main" id="{FCA39AD3-F023-5741-9EB7-A0EBA453024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13643037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205F8A-53F2-9A4F-89B7-679F5D96ABD6}"/>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7" name="Footer Placeholder 7">
            <a:extLst>
              <a:ext uri="{FF2B5EF4-FFF2-40B4-BE49-F238E27FC236}">
                <a16:creationId xmlns:a16="http://schemas.microsoft.com/office/drawing/2014/main" id="{89F830C8-3B22-4D44-AD5B-EAC20E22F95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9" name="Date Placeholder 3">
            <a:extLst>
              <a:ext uri="{FF2B5EF4-FFF2-40B4-BE49-F238E27FC236}">
                <a16:creationId xmlns:a16="http://schemas.microsoft.com/office/drawing/2014/main" id="{C81969A2-10C2-C546-977D-603DF985EB04}"/>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40200266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text and hol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8033" y="987427"/>
            <a:ext cx="6949439" cy="4873625"/>
          </a:xfrm>
        </p:spPr>
        <p:txBody>
          <a:bodyPr/>
          <a:lstStyle>
            <a:lvl1pPr>
              <a:defRPr sz="2400"/>
            </a:lvl1pPr>
            <a:lvl2pPr>
              <a:defRPr sz="2000" b="0">
                <a:solidFill>
                  <a:schemeClr val="tx1"/>
                </a:solidFill>
              </a:defRPr>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a:extLst>
              <a:ext uri="{FF2B5EF4-FFF2-40B4-BE49-F238E27FC236}">
                <a16:creationId xmlns:a16="http://schemas.microsoft.com/office/drawing/2014/main" id="{20FED4CC-B694-4F4C-8AC8-7D4040DFB226}"/>
              </a:ext>
            </a:extLst>
          </p:cNvPr>
          <p:cNvSpPr>
            <a:spLocks noGrp="1"/>
          </p:cNvSpPr>
          <p:nvPr>
            <p:ph type="title"/>
          </p:nvPr>
        </p:nvSpPr>
        <p:spPr>
          <a:xfrm>
            <a:off x="374904" y="457200"/>
            <a:ext cx="3932237" cy="1600200"/>
          </a:xfrm>
          <a:prstGeom prst="rect">
            <a:avLst/>
          </a:prstGeom>
        </p:spPr>
        <p:txBody>
          <a:bodyPr anchor="b"/>
          <a:lstStyle>
            <a:lvl1pPr>
              <a:defRPr sz="3200"/>
            </a:lvl1pPr>
          </a:lstStyle>
          <a:p>
            <a:r>
              <a:rPr lang="en-GB"/>
              <a:t>Click to edit Master title style</a:t>
            </a:r>
            <a:endParaRPr lang="en-US"/>
          </a:p>
        </p:txBody>
      </p:sp>
      <p:sp>
        <p:nvSpPr>
          <p:cNvPr id="9" name="Text Placeholder 3">
            <a:extLst>
              <a:ext uri="{FF2B5EF4-FFF2-40B4-BE49-F238E27FC236}">
                <a16:creationId xmlns:a16="http://schemas.microsoft.com/office/drawing/2014/main" id="{BB4412EC-2A2F-F34F-AFA3-D552E85C92D0}"/>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Slide Number Placeholder 3">
            <a:extLst>
              <a:ext uri="{FF2B5EF4-FFF2-40B4-BE49-F238E27FC236}">
                <a16:creationId xmlns:a16="http://schemas.microsoft.com/office/drawing/2014/main" id="{6D64C3DC-0931-ED45-859D-7DC2E02D5807}"/>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10" name="Footer Placeholder 7">
            <a:extLst>
              <a:ext uri="{FF2B5EF4-FFF2-40B4-BE49-F238E27FC236}">
                <a16:creationId xmlns:a16="http://schemas.microsoft.com/office/drawing/2014/main" id="{E3CEEAF4-4B04-7F42-81A2-3D6474988D4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2" name="Date Placeholder 3">
            <a:extLst>
              <a:ext uri="{FF2B5EF4-FFF2-40B4-BE49-F238E27FC236}">
                <a16:creationId xmlns:a16="http://schemas.microsoft.com/office/drawing/2014/main" id="{C89A40C2-EB4C-F849-86CB-ACD53C9F5BDB}"/>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6763440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74904"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4706113" y="987427"/>
            <a:ext cx="7485887" cy="4873625"/>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9" name="Text Placeholder 3">
            <a:extLst>
              <a:ext uri="{FF2B5EF4-FFF2-40B4-BE49-F238E27FC236}">
                <a16:creationId xmlns:a16="http://schemas.microsoft.com/office/drawing/2014/main" id="{A95EF8D4-5B50-564A-8E71-ACB42B8E14D3}"/>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lide Number Placeholder 7">
            <a:extLst>
              <a:ext uri="{FF2B5EF4-FFF2-40B4-BE49-F238E27FC236}">
                <a16:creationId xmlns:a16="http://schemas.microsoft.com/office/drawing/2014/main" id="{3258DE6F-BC6E-364C-91D6-6B9C603C2F3D}"/>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10" name="Footer Placeholder 7">
            <a:extLst>
              <a:ext uri="{FF2B5EF4-FFF2-40B4-BE49-F238E27FC236}">
                <a16:creationId xmlns:a16="http://schemas.microsoft.com/office/drawing/2014/main" id="{49228810-255C-0747-AA61-5D5198D3E57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2" name="Date Placeholder 3">
            <a:extLst>
              <a:ext uri="{FF2B5EF4-FFF2-40B4-BE49-F238E27FC236}">
                <a16:creationId xmlns:a16="http://schemas.microsoft.com/office/drawing/2014/main" id="{19AD2DE6-E43E-6044-9983-6D2115FA619E}"/>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2869905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7"/>
            <a:ext cx="10988040" cy="1325563"/>
          </a:xfrm>
          <a:prstGeom prst="rect">
            <a:avLst/>
          </a:prstGeom>
        </p:spPr>
        <p:txBody>
          <a:bodyPr>
            <a:normAutofit/>
          </a:bodyPr>
          <a:lstStyle>
            <a:lvl1pPr>
              <a:defRPr sz="3200"/>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7">
            <a:extLst>
              <a:ext uri="{FF2B5EF4-FFF2-40B4-BE49-F238E27FC236}">
                <a16:creationId xmlns:a16="http://schemas.microsoft.com/office/drawing/2014/main" id="{34BCE835-694B-EC4D-AD29-A3BF23C073E9}"/>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9" name="Footer Placeholder 7">
            <a:extLst>
              <a:ext uri="{FF2B5EF4-FFF2-40B4-BE49-F238E27FC236}">
                <a16:creationId xmlns:a16="http://schemas.microsoft.com/office/drawing/2014/main" id="{A58B064A-C26D-E948-B1F9-58944195EEA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1" name="Date Placeholder 3">
            <a:extLst>
              <a:ext uri="{FF2B5EF4-FFF2-40B4-BE49-F238E27FC236}">
                <a16:creationId xmlns:a16="http://schemas.microsoft.com/office/drawing/2014/main" id="{12031FA7-02D1-0645-9048-0AAD35E9044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42654032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23777"/>
            <a:ext cx="2628900" cy="5553186"/>
          </a:xfrm>
          <a:prstGeom prst="rect">
            <a:avLst/>
          </a:prstGeom>
        </p:spPr>
        <p:txBody>
          <a:bodyPr vert="eaVert">
            <a:normAutofit/>
          </a:bodyPr>
          <a:lstStyle>
            <a:lvl1pPr>
              <a:defRPr sz="3200"/>
            </a:lvl1pPr>
          </a:lstStyle>
          <a:p>
            <a:r>
              <a:rPr lang="en-GB"/>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7">
            <a:extLst>
              <a:ext uri="{FF2B5EF4-FFF2-40B4-BE49-F238E27FC236}">
                <a16:creationId xmlns:a16="http://schemas.microsoft.com/office/drawing/2014/main" id="{00FA3B52-24C6-BC49-B1FB-EF1DE3CE3927}"/>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9" name="Footer Placeholder 7">
            <a:extLst>
              <a:ext uri="{FF2B5EF4-FFF2-40B4-BE49-F238E27FC236}">
                <a16:creationId xmlns:a16="http://schemas.microsoft.com/office/drawing/2014/main" id="{A7668D43-9CA0-B748-8221-47607963463B}"/>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1" name="Date Placeholder 3">
            <a:extLst>
              <a:ext uri="{FF2B5EF4-FFF2-40B4-BE49-F238E27FC236}">
                <a16:creationId xmlns:a16="http://schemas.microsoft.com/office/drawing/2014/main" id="{D57BDEB2-5457-E84E-8E88-F426D3C1035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2549759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Final p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userDrawn="1"/>
        </p:nvPicPr>
        <p:blipFill>
          <a:blip r:embed="rId2"/>
          <a:stretch>
            <a:fillRect/>
          </a:stretch>
        </p:blipFill>
        <p:spPr>
          <a:xfrm>
            <a:off x="0" y="0"/>
            <a:ext cx="12192000" cy="1961662"/>
          </a:xfrm>
          <a:prstGeom prst="rect">
            <a:avLst/>
          </a:prstGeom>
        </p:spPr>
      </p:pic>
      <p:sp>
        <p:nvSpPr>
          <p:cNvPr id="2" name="Title 1"/>
          <p:cNvSpPr>
            <a:spLocks noGrp="1"/>
          </p:cNvSpPr>
          <p:nvPr>
            <p:ph type="ctrTitle" hasCustomPrompt="1"/>
          </p:nvPr>
        </p:nvSpPr>
        <p:spPr>
          <a:xfrm>
            <a:off x="362712" y="2255548"/>
            <a:ext cx="9659112" cy="1254416"/>
          </a:xfrm>
          <a:prstGeom prst="rect">
            <a:avLst/>
          </a:prstGeom>
        </p:spPr>
        <p:txBody>
          <a:bodyPr anchor="b">
            <a:normAutofit/>
          </a:bodyPr>
          <a:lstStyle>
            <a:lvl1pPr algn="l">
              <a:defRPr sz="3600" b="0"/>
            </a:lvl1pPr>
          </a:lstStyle>
          <a:p>
            <a:r>
              <a:rPr lang="en-US"/>
              <a:t>Thank you for your time.</a:t>
            </a:r>
          </a:p>
        </p:txBody>
      </p:sp>
      <p:sp>
        <p:nvSpPr>
          <p:cNvPr id="3" name="Subtitle 2"/>
          <p:cNvSpPr>
            <a:spLocks noGrp="1"/>
          </p:cNvSpPr>
          <p:nvPr>
            <p:ph type="subTitle" idx="1" hasCustomPrompt="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Questions.</a:t>
            </a:r>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3" name="Picture 12">
            <a:extLst>
              <a:ext uri="{FF2B5EF4-FFF2-40B4-BE49-F238E27FC236}">
                <a16:creationId xmlns:a16="http://schemas.microsoft.com/office/drawing/2014/main" id="{39B395C8-E03A-E04C-AA88-72B24AADC6B4}"/>
              </a:ext>
            </a:extLst>
          </p:cNvPr>
          <p:cNvPicPr>
            <a:picLocks noChangeAspect="1"/>
          </p:cNvPicPr>
          <p:nvPr userDrawn="1"/>
        </p:nvPicPr>
        <p:blipFill>
          <a:blip r:embed="rId4"/>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2000537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39304109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D1EF-C895-4C53-8548-5B513075F012}"/>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361B4A3-3ABE-48A7-99CE-5BC941CBA980}"/>
              </a:ext>
            </a:extLst>
          </p:cNvPr>
          <p:cNvSpPr>
            <a:spLocks noGrp="1"/>
          </p:cNvSpPr>
          <p:nvPr>
            <p:ph type="ftr" sz="quarter" idx="10"/>
          </p:nvPr>
        </p:nvSpPr>
        <p:spPr/>
        <p:txBody>
          <a:bodyPr/>
          <a:lstStyle/>
          <a:p>
            <a:r>
              <a:rPr lang="en-US"/>
              <a:t>EECCA GAINS Training Nov 2023</a:t>
            </a:r>
            <a:endParaRPr lang="en-GB"/>
          </a:p>
        </p:txBody>
      </p:sp>
      <p:sp>
        <p:nvSpPr>
          <p:cNvPr id="4" name="Slide Number Placeholder 3">
            <a:extLst>
              <a:ext uri="{FF2B5EF4-FFF2-40B4-BE49-F238E27FC236}">
                <a16:creationId xmlns:a16="http://schemas.microsoft.com/office/drawing/2014/main" id="{B88F0A00-71CF-4907-89D8-A6F7D1FD93CA}"/>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5" name="Date Placeholder 4">
            <a:extLst>
              <a:ext uri="{FF2B5EF4-FFF2-40B4-BE49-F238E27FC236}">
                <a16:creationId xmlns:a16="http://schemas.microsoft.com/office/drawing/2014/main" id="{7C18CC42-5AEC-4B06-84B1-DE52C6E582BF}"/>
              </a:ext>
            </a:extLst>
          </p:cNvPr>
          <p:cNvSpPr>
            <a:spLocks noGrp="1"/>
          </p:cNvSpPr>
          <p:nvPr>
            <p:ph type="dt" sz="half" idx="12"/>
          </p:nvPr>
        </p:nvSpPr>
        <p:spPr/>
        <p:txBody>
          <a:bodyPr/>
          <a:lstStyle/>
          <a:p>
            <a:r>
              <a:rPr lang="en-US"/>
              <a:t>9 November 2023</a:t>
            </a:r>
            <a:endParaRPr lang="en-GB"/>
          </a:p>
        </p:txBody>
      </p:sp>
    </p:spTree>
    <p:extLst>
      <p:ext uri="{BB962C8B-B14F-4D97-AF65-F5344CB8AC3E}">
        <p14:creationId xmlns:p14="http://schemas.microsoft.com/office/powerpoint/2010/main" val="413531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columns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942F0-6E2E-9B45-9065-E71C5FD39597}"/>
              </a:ext>
            </a:extLst>
          </p:cNvPr>
          <p:cNvSpPr/>
          <p:nvPr userDrawn="1"/>
        </p:nvSpPr>
        <p:spPr>
          <a:xfrm>
            <a:off x="1" y="5948414"/>
            <a:ext cx="3362425" cy="9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9" name="Picture 8">
            <a:extLst>
              <a:ext uri="{FF2B5EF4-FFF2-40B4-BE49-F238E27FC236}">
                <a16:creationId xmlns:a16="http://schemas.microsoft.com/office/drawing/2014/main" id="{0E63F04A-47D7-6D44-AF92-CB4F029D3D82}"/>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16563070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3CA68-8BFC-2E4B-9706-CD8F1F398405}"/>
              </a:ext>
            </a:extLst>
          </p:cNvPr>
          <p:cNvSpPr>
            <a:spLocks noGrp="1"/>
          </p:cNvSpPr>
          <p:nvPr>
            <p:ph type="title" hasCustomPrompt="1"/>
          </p:nvPr>
        </p:nvSpPr>
        <p:spPr/>
        <p:txBody>
          <a:bodyPr/>
          <a:lstStyle>
            <a:lvl1pPr>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GB"/>
              <a:t>Click to </a:t>
            </a:r>
            <a:r>
              <a:rPr lang="en-GB" noProof="0"/>
              <a:t>edit</a:t>
            </a:r>
            <a:r>
              <a:rPr lang="en-GB"/>
              <a:t> title</a:t>
            </a:r>
          </a:p>
        </p:txBody>
      </p:sp>
      <p:sp>
        <p:nvSpPr>
          <p:cNvPr id="14" name="Inhaltsplatzhalter 13">
            <a:extLst>
              <a:ext uri="{FF2B5EF4-FFF2-40B4-BE49-F238E27FC236}">
                <a16:creationId xmlns:a16="http://schemas.microsoft.com/office/drawing/2014/main" id="{CE152937-DA5F-AD4E-8DC4-ADED40C520BA}"/>
              </a:ext>
            </a:extLst>
          </p:cNvPr>
          <p:cNvSpPr>
            <a:spLocks noGrp="1"/>
          </p:cNvSpPr>
          <p:nvPr>
            <p:ph sz="quarter" idx="10" hasCustomPrompt="1"/>
          </p:nvPr>
        </p:nvSpPr>
        <p:spPr>
          <a:xfrm>
            <a:off x="590550" y="3417888"/>
            <a:ext cx="11229935" cy="1535112"/>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lang="en-GB" sz="2800" dirty="0">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noProof="0"/>
              <a:t>Click to edit subtitle</a:t>
            </a:r>
          </a:p>
        </p:txBody>
      </p:sp>
      <p:sp>
        <p:nvSpPr>
          <p:cNvPr id="22" name="Textplatzhalter 21">
            <a:extLst>
              <a:ext uri="{FF2B5EF4-FFF2-40B4-BE49-F238E27FC236}">
                <a16:creationId xmlns:a16="http://schemas.microsoft.com/office/drawing/2014/main" id="{B1D1861B-F743-E74C-A3DE-0E6A3FE4B4F5}"/>
              </a:ext>
            </a:extLst>
          </p:cNvPr>
          <p:cNvSpPr>
            <a:spLocks noGrp="1"/>
          </p:cNvSpPr>
          <p:nvPr>
            <p:ph type="body" sz="quarter" idx="11" hasCustomPrompt="1"/>
          </p:nvPr>
        </p:nvSpPr>
        <p:spPr>
          <a:xfrm>
            <a:off x="590551" y="5083662"/>
            <a:ext cx="11229933" cy="936139"/>
          </a:xfrm>
          <a:prstGeom prst="rect">
            <a:avLst/>
          </a:prstGeom>
        </p:spPr>
        <p:txBody>
          <a:bodyPr lIns="36000" tIns="36000" rIns="36000" bIns="36000" anchor="b"/>
          <a:lstStyle>
            <a:lvl1pPr marL="0" indent="0" algn="r">
              <a:buNone/>
              <a:defRPr sz="28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noProof="0"/>
              <a:t>Click to edit name and conference/location</a:t>
            </a:r>
          </a:p>
        </p:txBody>
      </p:sp>
    </p:spTree>
    <p:extLst>
      <p:ext uri="{BB962C8B-B14F-4D97-AF65-F5344CB8AC3E}">
        <p14:creationId xmlns:p14="http://schemas.microsoft.com/office/powerpoint/2010/main" val="25789901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A96E5E8-F3A7-0E95-415A-91D89AB1D350}"/>
              </a:ext>
            </a:extLst>
          </p:cNvPr>
          <p:cNvSpPr>
            <a:spLocks noGrp="1"/>
          </p:cNvSpPr>
          <p:nvPr>
            <p:ph type="dt" sz="half" idx="10"/>
          </p:nvPr>
        </p:nvSpPr>
        <p:spPr/>
        <p:txBody>
          <a:bodyPr/>
          <a:lstStyle>
            <a:lvl1pPr>
              <a:defRPr/>
            </a:lvl1pPr>
          </a:lstStyle>
          <a:p>
            <a:pPr>
              <a:defRPr/>
            </a:pPr>
            <a:r>
              <a:rPr lang="en-US"/>
              <a:t>9 November 2023</a:t>
            </a:r>
            <a:endParaRPr lang="en-GB"/>
          </a:p>
        </p:txBody>
      </p:sp>
      <p:sp>
        <p:nvSpPr>
          <p:cNvPr id="6" name="Footer Placeholder 4">
            <a:extLst>
              <a:ext uri="{FF2B5EF4-FFF2-40B4-BE49-F238E27FC236}">
                <a16:creationId xmlns:a16="http://schemas.microsoft.com/office/drawing/2014/main" id="{24FCF6B3-5059-72E8-D3F4-A3C21BC34F16}"/>
              </a:ext>
            </a:extLst>
          </p:cNvPr>
          <p:cNvSpPr>
            <a:spLocks noGrp="1"/>
          </p:cNvSpPr>
          <p:nvPr>
            <p:ph type="ftr" sz="quarter" idx="11"/>
          </p:nvPr>
        </p:nvSpPr>
        <p:spPr/>
        <p:txBody>
          <a:bodyPr/>
          <a:lstStyle>
            <a:lvl1pPr>
              <a:defRPr/>
            </a:lvl1pPr>
          </a:lstStyle>
          <a:p>
            <a:pPr>
              <a:defRPr/>
            </a:pPr>
            <a:r>
              <a:rPr lang="en-GB"/>
              <a:t>EECCA GAINS Training Nov 2023</a:t>
            </a:r>
          </a:p>
        </p:txBody>
      </p:sp>
      <p:sp>
        <p:nvSpPr>
          <p:cNvPr id="7" name="Slide Number Placeholder 5">
            <a:extLst>
              <a:ext uri="{FF2B5EF4-FFF2-40B4-BE49-F238E27FC236}">
                <a16:creationId xmlns:a16="http://schemas.microsoft.com/office/drawing/2014/main" id="{C5664120-D07F-C2CE-E649-885B86FAD270}"/>
              </a:ext>
            </a:extLst>
          </p:cNvPr>
          <p:cNvSpPr>
            <a:spLocks noGrp="1"/>
          </p:cNvSpPr>
          <p:nvPr>
            <p:ph type="sldNum" sz="quarter" idx="12"/>
          </p:nvPr>
        </p:nvSpPr>
        <p:spPr/>
        <p:txBody>
          <a:bodyPr/>
          <a:lstStyle>
            <a:lvl1pPr>
              <a:defRPr/>
            </a:lvl1pPr>
          </a:lstStyle>
          <a:p>
            <a:pPr>
              <a:defRPr/>
            </a:pPr>
            <a:fld id="{60B188D8-7B23-914A-897B-D282E0E9252A}" type="slidenum">
              <a:rPr lang="en-GB" altLang="en-US"/>
              <a:pPr>
                <a:defRPr/>
              </a:pPr>
              <a:t>‹#›</a:t>
            </a:fld>
            <a:endParaRPr lang="en-GB" altLang="en-US"/>
          </a:p>
        </p:txBody>
      </p:sp>
    </p:spTree>
    <p:extLst>
      <p:ext uri="{BB962C8B-B14F-4D97-AF65-F5344CB8AC3E}">
        <p14:creationId xmlns:p14="http://schemas.microsoft.com/office/powerpoint/2010/main" val="3017262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vl1pPr>
          </a:lstStyle>
          <a:p>
            <a:r>
              <a:rPr lang="en-US"/>
              <a:t>Click to edit Master title style</a:t>
            </a:r>
            <a:endParaRPr lang="en-GB"/>
          </a:p>
        </p:txBody>
      </p:sp>
      <p:sp>
        <p:nvSpPr>
          <p:cNvPr id="3" name="Content Placeholder 2"/>
          <p:cNvSpPr>
            <a:spLocks noGrp="1"/>
          </p:cNvSpPr>
          <p:nvPr>
            <p:ph idx="1"/>
          </p:nvPr>
        </p:nvSpPr>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9 November 2023</a:t>
            </a:r>
          </a:p>
        </p:txBody>
      </p:sp>
      <p:sp>
        <p:nvSpPr>
          <p:cNvPr id="5" name="Footer Placeholder 4"/>
          <p:cNvSpPr>
            <a:spLocks noGrp="1"/>
          </p:cNvSpPr>
          <p:nvPr>
            <p:ph type="ftr" sz="quarter" idx="11"/>
          </p:nvPr>
        </p:nvSpPr>
        <p:spPr/>
        <p:txBody>
          <a:bodyPr/>
          <a:lstStyle/>
          <a:p>
            <a:r>
              <a:rPr lang="en-US"/>
              <a:t>EECCA GAINS Training Nov 2023</a:t>
            </a:r>
          </a:p>
        </p:txBody>
      </p:sp>
      <p:sp>
        <p:nvSpPr>
          <p:cNvPr id="6" name="Slide Number Placeholder 5"/>
          <p:cNvSpPr>
            <a:spLocks noGrp="1"/>
          </p:cNvSpPr>
          <p:nvPr>
            <p:ph type="sldNum" sz="quarter" idx="12"/>
          </p:nvPr>
        </p:nvSpPr>
        <p:spPr/>
        <p:txBody>
          <a:bodyPr/>
          <a:lstStyle/>
          <a:p>
            <a:fld id="{E836E469-D91A-4AA4-A715-C1E6975802DD}" type="slidenum">
              <a:rPr lang="en-US" smtClean="0"/>
              <a:t>‹#›</a:t>
            </a:fld>
            <a:endParaRPr lang="en-US"/>
          </a:p>
        </p:txBody>
      </p:sp>
    </p:spTree>
    <p:extLst>
      <p:ext uri="{BB962C8B-B14F-4D97-AF65-F5344CB8AC3E}">
        <p14:creationId xmlns:p14="http://schemas.microsoft.com/office/powerpoint/2010/main" val="44655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columns -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A4A04-F540-E24D-9FF5-8F7FC90CDCFA}"/>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a:t>Enter text here</a:t>
            </a:r>
          </a:p>
        </p:txBody>
      </p:sp>
      <p:sp>
        <p:nvSpPr>
          <p:cNvPr id="14" name="Slide Number Placeholder 3">
            <a:extLst>
              <a:ext uri="{FF2B5EF4-FFF2-40B4-BE49-F238E27FC236}">
                <a16:creationId xmlns:a16="http://schemas.microsoft.com/office/drawing/2014/main" id="{BE89C228-C4FD-7644-ABB7-614954C9451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5" name="Title 1">
            <a:extLst>
              <a:ext uri="{FF2B5EF4-FFF2-40B4-BE49-F238E27FC236}">
                <a16:creationId xmlns:a16="http://schemas.microsoft.com/office/drawing/2014/main" id="{D60B89FE-026E-7249-A3EB-8B2B89BCD59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6" name="Footer Placeholder 7">
            <a:extLst>
              <a:ext uri="{FF2B5EF4-FFF2-40B4-BE49-F238E27FC236}">
                <a16:creationId xmlns:a16="http://schemas.microsoft.com/office/drawing/2014/main" id="{5E2E5CD6-A1EE-A841-BFBB-519F206ED505}"/>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8" name="Date Placeholder 3">
            <a:extLst>
              <a:ext uri="{FF2B5EF4-FFF2-40B4-BE49-F238E27FC236}">
                <a16:creationId xmlns:a16="http://schemas.microsoft.com/office/drawing/2014/main" id="{66C81B30-170B-8F41-A120-A0E8F4AD1AD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0" name="Picture 9">
            <a:extLst>
              <a:ext uri="{FF2B5EF4-FFF2-40B4-BE49-F238E27FC236}">
                <a16:creationId xmlns:a16="http://schemas.microsoft.com/office/drawing/2014/main" id="{3320A26F-514F-5A42-ACE3-70A01C872962}"/>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3149247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mparison - 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416571-A315-1846-A578-44521F40228B}"/>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a:t>Enter text here</a:t>
            </a:r>
          </a:p>
        </p:txBody>
      </p:sp>
      <p:sp>
        <p:nvSpPr>
          <p:cNvPr id="4" name="Slide Number Placeholder 3">
            <a:extLst>
              <a:ext uri="{FF2B5EF4-FFF2-40B4-BE49-F238E27FC236}">
                <a16:creationId xmlns:a16="http://schemas.microsoft.com/office/drawing/2014/main" id="{784BA7FE-773F-2D4C-A1FD-78D273094D08}"/>
              </a:ext>
            </a:extLst>
          </p:cNvPr>
          <p:cNvSpPr>
            <a:spLocks noGrp="1"/>
          </p:cNvSpPr>
          <p:nvPr>
            <p:ph type="sldNum" sz="quarter" idx="16"/>
          </p:nvPr>
        </p:nvSpPr>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4" name="Title 1">
            <a:extLst>
              <a:ext uri="{FF2B5EF4-FFF2-40B4-BE49-F238E27FC236}">
                <a16:creationId xmlns:a16="http://schemas.microsoft.com/office/drawing/2014/main" id="{CBFC3704-1948-F84D-88BE-17DA7F4538A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5" name="Footer Placeholder 7">
            <a:extLst>
              <a:ext uri="{FF2B5EF4-FFF2-40B4-BE49-F238E27FC236}">
                <a16:creationId xmlns:a16="http://schemas.microsoft.com/office/drawing/2014/main" id="{2DBAF8AC-F4B9-2C4F-BBF0-BD58FB50FE11}"/>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7" name="Date Placeholder 3">
            <a:extLst>
              <a:ext uri="{FF2B5EF4-FFF2-40B4-BE49-F238E27FC236}">
                <a16:creationId xmlns:a16="http://schemas.microsoft.com/office/drawing/2014/main" id="{97E7983D-B1A4-B148-B1D4-C4B621AD156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2" name="Picture 11">
            <a:extLst>
              <a:ext uri="{FF2B5EF4-FFF2-40B4-BE49-F238E27FC236}">
                <a16:creationId xmlns:a16="http://schemas.microsoft.com/office/drawing/2014/main" id="{F06BA4D8-F3B1-6640-9CB5-BB9AE0CA8677}"/>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4287975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 November 2023</a:t>
            </a: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r>
              <a:rPr lang="en-US"/>
              <a:t>EECCA GAINS Training Nov 2023</a:t>
            </a:r>
          </a:p>
        </p:txBody>
      </p:sp>
      <p:sp>
        <p:nvSpPr>
          <p:cNvPr id="4" name="Slide Number Placeholder 3"/>
          <p:cNvSpPr>
            <a:spLocks noGrp="1"/>
          </p:cNvSpPr>
          <p:nvPr>
            <p:ph type="sldNum" sz="quarter" idx="12"/>
          </p:nvPr>
        </p:nvSpPr>
        <p:spPr/>
        <p:txBody>
          <a:bodyPr/>
          <a:lstStyle/>
          <a:p>
            <a:fld id="{838B0777-827F-8D42-90B1-61394C340E65}" type="slidenum">
              <a:rPr lang="en-US" smtClean="0"/>
              <a:t>‹#›</a:t>
            </a:fld>
            <a:endParaRPr lang="en-US"/>
          </a:p>
        </p:txBody>
      </p:sp>
    </p:spTree>
    <p:extLst>
      <p:ext uri="{BB962C8B-B14F-4D97-AF65-F5344CB8AC3E}">
        <p14:creationId xmlns:p14="http://schemas.microsoft.com/office/powerpoint/2010/main" val="396191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EECCA GAINS Training Nov 2023</a:t>
            </a:r>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a:pPr>
                <a:defRPr/>
              </a:pPr>
              <a:t>‹#›</a:t>
            </a:fld>
            <a:r>
              <a:rPr lang="en-US"/>
              <a:t>, date</a:t>
            </a:r>
          </a:p>
        </p:txBody>
      </p:sp>
    </p:spTree>
    <p:extLst>
      <p:ext uri="{BB962C8B-B14F-4D97-AF65-F5344CB8AC3E}">
        <p14:creationId xmlns:p14="http://schemas.microsoft.com/office/powerpoint/2010/main" val="1726752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3D0272A-EBA9-4B7B-A259-F6B18F1BC8B8}"/>
              </a:ext>
            </a:extLst>
          </p:cNvPr>
          <p:cNvPicPr>
            <a:picLocks noChangeAspect="1"/>
          </p:cNvPicPr>
          <p:nvPr userDrawn="1"/>
        </p:nvPicPr>
        <p:blipFill>
          <a:blip r:embed="rId2"/>
          <a:stretch>
            <a:fillRect/>
          </a:stretch>
        </p:blipFill>
        <p:spPr>
          <a:xfrm>
            <a:off x="0" y="5396524"/>
            <a:ext cx="12192000" cy="1461477"/>
          </a:xfrm>
          <a:prstGeom prst="rect">
            <a:avLst/>
          </a:prstGeom>
        </p:spPr>
      </p:pic>
      <p:pic>
        <p:nvPicPr>
          <p:cNvPr id="14" name="Picture 13">
            <a:extLst>
              <a:ext uri="{FF2B5EF4-FFF2-40B4-BE49-F238E27FC236}">
                <a16:creationId xmlns:a16="http://schemas.microsoft.com/office/drawing/2014/main" id="{C0FB13B4-4775-4053-913C-537D75D956CF}"/>
              </a:ext>
            </a:extLst>
          </p:cNvPr>
          <p:cNvPicPr>
            <a:picLocks noChangeAspect="1"/>
          </p:cNvPicPr>
          <p:nvPr userDrawn="1"/>
        </p:nvPicPr>
        <p:blipFill>
          <a:blip r:embed="rId3"/>
          <a:stretch>
            <a:fillRect/>
          </a:stretch>
        </p:blipFill>
        <p:spPr>
          <a:xfrm>
            <a:off x="0" y="0"/>
            <a:ext cx="12192000" cy="1961662"/>
          </a:xfrm>
          <a:prstGeom prst="rect">
            <a:avLst/>
          </a:prstGeom>
        </p:spPr>
      </p:pic>
      <p:sp>
        <p:nvSpPr>
          <p:cNvPr id="2" name="Title 1"/>
          <p:cNvSpPr>
            <a:spLocks noGrp="1"/>
          </p:cNvSpPr>
          <p:nvPr>
            <p:ph type="ctrTitle"/>
          </p:nvPr>
        </p:nvSpPr>
        <p:spPr>
          <a:xfrm>
            <a:off x="362712" y="1122363"/>
            <a:ext cx="9659112" cy="2387600"/>
          </a:xfrm>
          <a:prstGeom prst="rect">
            <a:avLst/>
          </a:prstGeo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362712" y="3712464"/>
            <a:ext cx="8196072" cy="1545336"/>
          </a:xfrm>
        </p:spPr>
        <p:txBody>
          <a:bodyPr>
            <a:normAutofit/>
          </a:bodyPr>
          <a:lstStyle>
            <a:lvl1pPr marL="0" indent="0" algn="l">
              <a:lnSpc>
                <a:spcPct val="110000"/>
              </a:lnSpc>
              <a:buNone/>
              <a:defRPr lang="en-US" sz="26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9 November 2023</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a:t>EECCA GAINS Training Nov 2023</a:t>
            </a:r>
          </a:p>
        </p:txBody>
      </p:sp>
      <p:sp>
        <p:nvSpPr>
          <p:cNvPr id="6" name="Slide Number Placeholder 5"/>
          <p:cNvSpPr>
            <a:spLocks noGrp="1"/>
          </p:cNvSpPr>
          <p:nvPr>
            <p:ph type="sldNum" sz="quarter" idx="12"/>
          </p:nvPr>
        </p:nvSpPr>
        <p:spPr>
          <a:xfrm>
            <a:off x="9424755" y="6559552"/>
            <a:ext cx="2743200" cy="365125"/>
          </a:xfrm>
        </p:spPr>
        <p:txBody>
          <a:bodyPr/>
          <a:lstStyle>
            <a:lvl1pPr>
              <a:defRPr sz="900">
                <a:solidFill>
                  <a:schemeClr val="bg1"/>
                </a:solidFill>
              </a:defRPr>
            </a:lvl1pPr>
          </a:lstStyle>
          <a:p>
            <a:fld id="{838B0777-827F-8D42-90B1-61394C340E65}" type="slidenum">
              <a:rPr lang="en-US" smtClean="0"/>
              <a:pPr/>
              <a:t>‹#›</a:t>
            </a:fld>
            <a:endParaRPr lang="en-US"/>
          </a:p>
        </p:txBody>
      </p:sp>
      <p:pic>
        <p:nvPicPr>
          <p:cNvPr id="8" name="Picture 7">
            <a:extLst>
              <a:ext uri="{FF2B5EF4-FFF2-40B4-BE49-F238E27FC236}">
                <a16:creationId xmlns:a16="http://schemas.microsoft.com/office/drawing/2014/main" id="{2D591DA5-F748-7C46-A8CF-BEC739D86E2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60876" y="293886"/>
            <a:ext cx="2159611" cy="452351"/>
          </a:xfrm>
          <a:prstGeom prst="rect">
            <a:avLst/>
          </a:prstGeom>
        </p:spPr>
      </p:pic>
      <p:pic>
        <p:nvPicPr>
          <p:cNvPr id="9" name="Picture 8">
            <a:extLst>
              <a:ext uri="{FF2B5EF4-FFF2-40B4-BE49-F238E27FC236}">
                <a16:creationId xmlns:a16="http://schemas.microsoft.com/office/drawing/2014/main" id="{44E14092-2DC0-9845-BE5A-9917A2C1E68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60876" y="293886"/>
            <a:ext cx="2159611" cy="452351"/>
          </a:xfrm>
          <a:prstGeom prst="rect">
            <a:avLst/>
          </a:prstGeom>
        </p:spPr>
      </p:pic>
    </p:spTree>
    <p:extLst>
      <p:ext uri="{BB962C8B-B14F-4D97-AF65-F5344CB8AC3E}">
        <p14:creationId xmlns:p14="http://schemas.microsoft.com/office/powerpoint/2010/main" val="2095112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8E6F-EB71-4409-85ED-386A184F73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85E62-9F32-405A-8A52-0D6F3AA37B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C515A6-68DC-4CCF-8058-7CBE857B75F8}"/>
              </a:ext>
            </a:extLst>
          </p:cNvPr>
          <p:cNvSpPr>
            <a:spLocks noGrp="1"/>
          </p:cNvSpPr>
          <p:nvPr>
            <p:ph type="dt" sz="half" idx="10"/>
          </p:nvPr>
        </p:nvSpPr>
        <p:spPr/>
        <p:txBody>
          <a:bodyPr/>
          <a:lstStyle/>
          <a:p>
            <a:r>
              <a:rPr lang="en-US"/>
              <a:t>9 November 2023</a:t>
            </a:r>
          </a:p>
        </p:txBody>
      </p:sp>
      <p:sp>
        <p:nvSpPr>
          <p:cNvPr id="5" name="Footer Placeholder 4">
            <a:extLst>
              <a:ext uri="{FF2B5EF4-FFF2-40B4-BE49-F238E27FC236}">
                <a16:creationId xmlns:a16="http://schemas.microsoft.com/office/drawing/2014/main" id="{6B5977A9-B46B-4803-A85A-DC0EFF534C71}"/>
              </a:ext>
            </a:extLst>
          </p:cNvPr>
          <p:cNvSpPr>
            <a:spLocks noGrp="1"/>
          </p:cNvSpPr>
          <p:nvPr>
            <p:ph type="ftr" sz="quarter" idx="11"/>
          </p:nvPr>
        </p:nvSpPr>
        <p:spPr/>
        <p:txBody>
          <a:bodyPr/>
          <a:lstStyle/>
          <a:p>
            <a:r>
              <a:rPr lang="en-US"/>
              <a:t>EECCA GAINS Training Nov 2023</a:t>
            </a:r>
          </a:p>
        </p:txBody>
      </p:sp>
      <p:sp>
        <p:nvSpPr>
          <p:cNvPr id="6" name="Slide Number Placeholder 5">
            <a:extLst>
              <a:ext uri="{FF2B5EF4-FFF2-40B4-BE49-F238E27FC236}">
                <a16:creationId xmlns:a16="http://schemas.microsoft.com/office/drawing/2014/main" id="{E89FD06A-6233-40DE-A303-1442670F7B7D}"/>
              </a:ext>
            </a:extLst>
          </p:cNvPr>
          <p:cNvSpPr>
            <a:spLocks noGrp="1"/>
          </p:cNvSpPr>
          <p:nvPr>
            <p:ph type="sldNum" sz="quarter" idx="12"/>
          </p:nvPr>
        </p:nvSpPr>
        <p:spPr/>
        <p:txBody>
          <a:bodyPr/>
          <a:lstStyle/>
          <a:p>
            <a:fld id="{610B1383-F074-46A0-963B-B01650FE02DC}" type="slidenum">
              <a:rPr lang="en-US" smtClean="0"/>
              <a:t>‹#›</a:t>
            </a:fld>
            <a:endParaRPr lang="en-US"/>
          </a:p>
        </p:txBody>
      </p:sp>
    </p:spTree>
    <p:extLst>
      <p:ext uri="{BB962C8B-B14F-4D97-AF65-F5344CB8AC3E}">
        <p14:creationId xmlns:p14="http://schemas.microsoft.com/office/powerpoint/2010/main" val="1563047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0DCC-FBF2-4E63-BC7A-167006016A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4949D5-B13B-4964-99E3-6DB89A6F30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90B31-C286-4DF8-B39E-D92BDD959DEA}"/>
              </a:ext>
            </a:extLst>
          </p:cNvPr>
          <p:cNvSpPr>
            <a:spLocks noGrp="1"/>
          </p:cNvSpPr>
          <p:nvPr>
            <p:ph type="dt" sz="half" idx="10"/>
          </p:nvPr>
        </p:nvSpPr>
        <p:spPr/>
        <p:txBody>
          <a:bodyPr/>
          <a:lstStyle/>
          <a:p>
            <a:r>
              <a:rPr lang="en-US"/>
              <a:t>9 November 2023</a:t>
            </a:r>
          </a:p>
        </p:txBody>
      </p:sp>
      <p:sp>
        <p:nvSpPr>
          <p:cNvPr id="5" name="Footer Placeholder 4">
            <a:extLst>
              <a:ext uri="{FF2B5EF4-FFF2-40B4-BE49-F238E27FC236}">
                <a16:creationId xmlns:a16="http://schemas.microsoft.com/office/drawing/2014/main" id="{DE6D5BB2-AFA1-4CBF-B4DC-6AFEA8005D7B}"/>
              </a:ext>
            </a:extLst>
          </p:cNvPr>
          <p:cNvSpPr>
            <a:spLocks noGrp="1"/>
          </p:cNvSpPr>
          <p:nvPr>
            <p:ph type="ftr" sz="quarter" idx="11"/>
          </p:nvPr>
        </p:nvSpPr>
        <p:spPr/>
        <p:txBody>
          <a:bodyPr/>
          <a:lstStyle/>
          <a:p>
            <a:r>
              <a:rPr lang="en-US"/>
              <a:t>EECCA GAINS Training Nov 2023</a:t>
            </a:r>
          </a:p>
        </p:txBody>
      </p:sp>
      <p:sp>
        <p:nvSpPr>
          <p:cNvPr id="6" name="Slide Number Placeholder 5">
            <a:extLst>
              <a:ext uri="{FF2B5EF4-FFF2-40B4-BE49-F238E27FC236}">
                <a16:creationId xmlns:a16="http://schemas.microsoft.com/office/drawing/2014/main" id="{A6EA2F35-3A24-468F-BBA4-3515A404AA1E}"/>
              </a:ext>
            </a:extLst>
          </p:cNvPr>
          <p:cNvSpPr>
            <a:spLocks noGrp="1"/>
          </p:cNvSpPr>
          <p:nvPr>
            <p:ph type="sldNum" sz="quarter" idx="12"/>
          </p:nvPr>
        </p:nvSpPr>
        <p:spPr/>
        <p:txBody>
          <a:bodyPr/>
          <a:lstStyle/>
          <a:p>
            <a:fld id="{610B1383-F074-46A0-963B-B01650FE02DC}" type="slidenum">
              <a:rPr lang="en-US" smtClean="0"/>
              <a:t>‹#›</a:t>
            </a:fld>
            <a:endParaRPr lang="en-US"/>
          </a:p>
        </p:txBody>
      </p:sp>
    </p:spTree>
    <p:extLst>
      <p:ext uri="{BB962C8B-B14F-4D97-AF65-F5344CB8AC3E}">
        <p14:creationId xmlns:p14="http://schemas.microsoft.com/office/powerpoint/2010/main" val="331571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7493-7A46-4A76-BC54-D808FD790A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50F3AD-9F3F-472C-8387-00E17F2CF9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4F5514-210A-4E67-BD9B-693CE698EC05}"/>
              </a:ext>
            </a:extLst>
          </p:cNvPr>
          <p:cNvSpPr>
            <a:spLocks noGrp="1"/>
          </p:cNvSpPr>
          <p:nvPr>
            <p:ph type="dt" sz="half" idx="10"/>
          </p:nvPr>
        </p:nvSpPr>
        <p:spPr/>
        <p:txBody>
          <a:bodyPr/>
          <a:lstStyle/>
          <a:p>
            <a:r>
              <a:rPr lang="en-US"/>
              <a:t>9 November 2023</a:t>
            </a:r>
          </a:p>
        </p:txBody>
      </p:sp>
      <p:sp>
        <p:nvSpPr>
          <p:cNvPr id="5" name="Footer Placeholder 4">
            <a:extLst>
              <a:ext uri="{FF2B5EF4-FFF2-40B4-BE49-F238E27FC236}">
                <a16:creationId xmlns:a16="http://schemas.microsoft.com/office/drawing/2014/main" id="{6344C70D-1E7B-423C-A94A-400FBFCA797D}"/>
              </a:ext>
            </a:extLst>
          </p:cNvPr>
          <p:cNvSpPr>
            <a:spLocks noGrp="1"/>
          </p:cNvSpPr>
          <p:nvPr>
            <p:ph type="ftr" sz="quarter" idx="11"/>
          </p:nvPr>
        </p:nvSpPr>
        <p:spPr/>
        <p:txBody>
          <a:bodyPr/>
          <a:lstStyle/>
          <a:p>
            <a:r>
              <a:rPr lang="en-US"/>
              <a:t>EECCA GAINS Training Nov 2023</a:t>
            </a:r>
          </a:p>
        </p:txBody>
      </p:sp>
      <p:sp>
        <p:nvSpPr>
          <p:cNvPr id="6" name="Slide Number Placeholder 5">
            <a:extLst>
              <a:ext uri="{FF2B5EF4-FFF2-40B4-BE49-F238E27FC236}">
                <a16:creationId xmlns:a16="http://schemas.microsoft.com/office/drawing/2014/main" id="{EC976767-5495-4BB1-AE4E-0ED4C24672E9}"/>
              </a:ext>
            </a:extLst>
          </p:cNvPr>
          <p:cNvSpPr>
            <a:spLocks noGrp="1"/>
          </p:cNvSpPr>
          <p:nvPr>
            <p:ph type="sldNum" sz="quarter" idx="12"/>
          </p:nvPr>
        </p:nvSpPr>
        <p:spPr/>
        <p:txBody>
          <a:bodyPr/>
          <a:lstStyle/>
          <a:p>
            <a:fld id="{610B1383-F074-46A0-963B-B01650FE02DC}" type="slidenum">
              <a:rPr lang="en-US" smtClean="0"/>
              <a:t>‹#›</a:t>
            </a:fld>
            <a:endParaRPr lang="en-US"/>
          </a:p>
        </p:txBody>
      </p:sp>
    </p:spTree>
    <p:extLst>
      <p:ext uri="{BB962C8B-B14F-4D97-AF65-F5344CB8AC3E}">
        <p14:creationId xmlns:p14="http://schemas.microsoft.com/office/powerpoint/2010/main" val="1079231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3156782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A29A-8C0C-4ED8-830B-9004D39B72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D4DA1E-A5A6-4444-A56C-14765A2450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B82479-4C06-48B5-A47C-173273FDA1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1AD23C-5E9E-4959-A283-04AD6109CAF1}"/>
              </a:ext>
            </a:extLst>
          </p:cNvPr>
          <p:cNvSpPr>
            <a:spLocks noGrp="1"/>
          </p:cNvSpPr>
          <p:nvPr>
            <p:ph type="dt" sz="half" idx="10"/>
          </p:nvPr>
        </p:nvSpPr>
        <p:spPr/>
        <p:txBody>
          <a:bodyPr/>
          <a:lstStyle/>
          <a:p>
            <a:r>
              <a:rPr lang="en-US"/>
              <a:t>9 November 2023</a:t>
            </a:r>
          </a:p>
        </p:txBody>
      </p:sp>
      <p:sp>
        <p:nvSpPr>
          <p:cNvPr id="6" name="Footer Placeholder 5">
            <a:extLst>
              <a:ext uri="{FF2B5EF4-FFF2-40B4-BE49-F238E27FC236}">
                <a16:creationId xmlns:a16="http://schemas.microsoft.com/office/drawing/2014/main" id="{37339DA2-530A-4E98-AC92-C9F02A8ED49D}"/>
              </a:ext>
            </a:extLst>
          </p:cNvPr>
          <p:cNvSpPr>
            <a:spLocks noGrp="1"/>
          </p:cNvSpPr>
          <p:nvPr>
            <p:ph type="ftr" sz="quarter" idx="11"/>
          </p:nvPr>
        </p:nvSpPr>
        <p:spPr/>
        <p:txBody>
          <a:bodyPr/>
          <a:lstStyle/>
          <a:p>
            <a:r>
              <a:rPr lang="en-US"/>
              <a:t>EECCA GAINS Training Nov 2023</a:t>
            </a:r>
          </a:p>
        </p:txBody>
      </p:sp>
      <p:sp>
        <p:nvSpPr>
          <p:cNvPr id="7" name="Slide Number Placeholder 6">
            <a:extLst>
              <a:ext uri="{FF2B5EF4-FFF2-40B4-BE49-F238E27FC236}">
                <a16:creationId xmlns:a16="http://schemas.microsoft.com/office/drawing/2014/main" id="{ED4340F7-C16C-4932-B184-30131C5AE598}"/>
              </a:ext>
            </a:extLst>
          </p:cNvPr>
          <p:cNvSpPr>
            <a:spLocks noGrp="1"/>
          </p:cNvSpPr>
          <p:nvPr>
            <p:ph type="sldNum" sz="quarter" idx="12"/>
          </p:nvPr>
        </p:nvSpPr>
        <p:spPr/>
        <p:txBody>
          <a:bodyPr/>
          <a:lstStyle/>
          <a:p>
            <a:fld id="{610B1383-F074-46A0-963B-B01650FE02DC}" type="slidenum">
              <a:rPr lang="en-US" smtClean="0"/>
              <a:t>‹#›</a:t>
            </a:fld>
            <a:endParaRPr lang="en-US"/>
          </a:p>
        </p:txBody>
      </p:sp>
    </p:spTree>
    <p:extLst>
      <p:ext uri="{BB962C8B-B14F-4D97-AF65-F5344CB8AC3E}">
        <p14:creationId xmlns:p14="http://schemas.microsoft.com/office/powerpoint/2010/main" val="3885868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42ED6-41EE-40DF-9ED1-FD29115336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79127C-D1C0-4A51-86EA-F3253244EB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840FA0-ECC2-47D1-97AB-2C6A4115D4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06635-4C47-49E9-AD13-4BF6F7489C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237A05-9EFD-4E55-98BB-92271A32A9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E9A0B3-30AC-4CE7-85E8-9AC93861CD38}"/>
              </a:ext>
            </a:extLst>
          </p:cNvPr>
          <p:cNvSpPr>
            <a:spLocks noGrp="1"/>
          </p:cNvSpPr>
          <p:nvPr>
            <p:ph type="dt" sz="half" idx="10"/>
          </p:nvPr>
        </p:nvSpPr>
        <p:spPr/>
        <p:txBody>
          <a:bodyPr/>
          <a:lstStyle/>
          <a:p>
            <a:r>
              <a:rPr lang="en-US"/>
              <a:t>9 November 2023</a:t>
            </a:r>
          </a:p>
        </p:txBody>
      </p:sp>
      <p:sp>
        <p:nvSpPr>
          <p:cNvPr id="8" name="Footer Placeholder 7">
            <a:extLst>
              <a:ext uri="{FF2B5EF4-FFF2-40B4-BE49-F238E27FC236}">
                <a16:creationId xmlns:a16="http://schemas.microsoft.com/office/drawing/2014/main" id="{ADE3BABC-1C63-424B-BB45-1D13A3A481A7}"/>
              </a:ext>
            </a:extLst>
          </p:cNvPr>
          <p:cNvSpPr>
            <a:spLocks noGrp="1"/>
          </p:cNvSpPr>
          <p:nvPr>
            <p:ph type="ftr" sz="quarter" idx="11"/>
          </p:nvPr>
        </p:nvSpPr>
        <p:spPr/>
        <p:txBody>
          <a:bodyPr/>
          <a:lstStyle/>
          <a:p>
            <a:r>
              <a:rPr lang="en-US"/>
              <a:t>EECCA GAINS Training Nov 2023</a:t>
            </a:r>
          </a:p>
        </p:txBody>
      </p:sp>
      <p:sp>
        <p:nvSpPr>
          <p:cNvPr id="9" name="Slide Number Placeholder 8">
            <a:extLst>
              <a:ext uri="{FF2B5EF4-FFF2-40B4-BE49-F238E27FC236}">
                <a16:creationId xmlns:a16="http://schemas.microsoft.com/office/drawing/2014/main" id="{78F7C4EB-32A8-47C5-9B86-62E3DC6484A4}"/>
              </a:ext>
            </a:extLst>
          </p:cNvPr>
          <p:cNvSpPr>
            <a:spLocks noGrp="1"/>
          </p:cNvSpPr>
          <p:nvPr>
            <p:ph type="sldNum" sz="quarter" idx="12"/>
          </p:nvPr>
        </p:nvSpPr>
        <p:spPr/>
        <p:txBody>
          <a:bodyPr/>
          <a:lstStyle/>
          <a:p>
            <a:fld id="{610B1383-F074-46A0-963B-B01650FE02DC}" type="slidenum">
              <a:rPr lang="en-US" smtClean="0"/>
              <a:t>‹#›</a:t>
            </a:fld>
            <a:endParaRPr lang="en-US"/>
          </a:p>
        </p:txBody>
      </p:sp>
    </p:spTree>
    <p:extLst>
      <p:ext uri="{BB962C8B-B14F-4D97-AF65-F5344CB8AC3E}">
        <p14:creationId xmlns:p14="http://schemas.microsoft.com/office/powerpoint/2010/main" val="3636686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E63C-E576-4D6D-A896-AAEE047452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E49938-600D-4F45-B39D-BA6C8D9A68B2}"/>
              </a:ext>
            </a:extLst>
          </p:cNvPr>
          <p:cNvSpPr>
            <a:spLocks noGrp="1"/>
          </p:cNvSpPr>
          <p:nvPr>
            <p:ph type="dt" sz="half" idx="10"/>
          </p:nvPr>
        </p:nvSpPr>
        <p:spPr/>
        <p:txBody>
          <a:bodyPr/>
          <a:lstStyle/>
          <a:p>
            <a:r>
              <a:rPr lang="en-US"/>
              <a:t>9 November 2023</a:t>
            </a:r>
          </a:p>
        </p:txBody>
      </p:sp>
      <p:sp>
        <p:nvSpPr>
          <p:cNvPr id="4" name="Footer Placeholder 3">
            <a:extLst>
              <a:ext uri="{FF2B5EF4-FFF2-40B4-BE49-F238E27FC236}">
                <a16:creationId xmlns:a16="http://schemas.microsoft.com/office/drawing/2014/main" id="{09DB6928-38EA-487D-9E1F-3968659D9606}"/>
              </a:ext>
            </a:extLst>
          </p:cNvPr>
          <p:cNvSpPr>
            <a:spLocks noGrp="1"/>
          </p:cNvSpPr>
          <p:nvPr>
            <p:ph type="ftr" sz="quarter" idx="11"/>
          </p:nvPr>
        </p:nvSpPr>
        <p:spPr/>
        <p:txBody>
          <a:bodyPr/>
          <a:lstStyle/>
          <a:p>
            <a:r>
              <a:rPr lang="en-US"/>
              <a:t>EECCA GAINS Training Nov 2023</a:t>
            </a:r>
          </a:p>
        </p:txBody>
      </p:sp>
      <p:sp>
        <p:nvSpPr>
          <p:cNvPr id="5" name="Slide Number Placeholder 4">
            <a:extLst>
              <a:ext uri="{FF2B5EF4-FFF2-40B4-BE49-F238E27FC236}">
                <a16:creationId xmlns:a16="http://schemas.microsoft.com/office/drawing/2014/main" id="{4B37196B-071B-47F8-911F-244E91103A0D}"/>
              </a:ext>
            </a:extLst>
          </p:cNvPr>
          <p:cNvSpPr>
            <a:spLocks noGrp="1"/>
          </p:cNvSpPr>
          <p:nvPr>
            <p:ph type="sldNum" sz="quarter" idx="12"/>
          </p:nvPr>
        </p:nvSpPr>
        <p:spPr/>
        <p:txBody>
          <a:bodyPr/>
          <a:lstStyle/>
          <a:p>
            <a:fld id="{610B1383-F074-46A0-963B-B01650FE02DC}" type="slidenum">
              <a:rPr lang="en-US" smtClean="0"/>
              <a:t>‹#›</a:t>
            </a:fld>
            <a:endParaRPr lang="en-US"/>
          </a:p>
        </p:txBody>
      </p:sp>
    </p:spTree>
    <p:extLst>
      <p:ext uri="{BB962C8B-B14F-4D97-AF65-F5344CB8AC3E}">
        <p14:creationId xmlns:p14="http://schemas.microsoft.com/office/powerpoint/2010/main" val="3804929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B65FE-4E6F-4A07-9BF6-652E03556B24}"/>
              </a:ext>
            </a:extLst>
          </p:cNvPr>
          <p:cNvSpPr>
            <a:spLocks noGrp="1"/>
          </p:cNvSpPr>
          <p:nvPr>
            <p:ph type="dt" sz="half" idx="10"/>
          </p:nvPr>
        </p:nvSpPr>
        <p:spPr/>
        <p:txBody>
          <a:bodyPr/>
          <a:lstStyle/>
          <a:p>
            <a:r>
              <a:rPr lang="en-US"/>
              <a:t>9 November 2023</a:t>
            </a:r>
          </a:p>
        </p:txBody>
      </p:sp>
      <p:sp>
        <p:nvSpPr>
          <p:cNvPr id="3" name="Footer Placeholder 2">
            <a:extLst>
              <a:ext uri="{FF2B5EF4-FFF2-40B4-BE49-F238E27FC236}">
                <a16:creationId xmlns:a16="http://schemas.microsoft.com/office/drawing/2014/main" id="{CA6CD66D-B64F-4A7B-8098-233A65EE1433}"/>
              </a:ext>
            </a:extLst>
          </p:cNvPr>
          <p:cNvSpPr>
            <a:spLocks noGrp="1"/>
          </p:cNvSpPr>
          <p:nvPr>
            <p:ph type="ftr" sz="quarter" idx="11"/>
          </p:nvPr>
        </p:nvSpPr>
        <p:spPr/>
        <p:txBody>
          <a:bodyPr/>
          <a:lstStyle/>
          <a:p>
            <a:r>
              <a:rPr lang="en-US"/>
              <a:t>EECCA GAINS Training Nov 2023</a:t>
            </a:r>
          </a:p>
        </p:txBody>
      </p:sp>
      <p:sp>
        <p:nvSpPr>
          <p:cNvPr id="4" name="Slide Number Placeholder 3">
            <a:extLst>
              <a:ext uri="{FF2B5EF4-FFF2-40B4-BE49-F238E27FC236}">
                <a16:creationId xmlns:a16="http://schemas.microsoft.com/office/drawing/2014/main" id="{B9D85D03-489A-4F21-B68D-27F552B8A492}"/>
              </a:ext>
            </a:extLst>
          </p:cNvPr>
          <p:cNvSpPr>
            <a:spLocks noGrp="1"/>
          </p:cNvSpPr>
          <p:nvPr>
            <p:ph type="sldNum" sz="quarter" idx="12"/>
          </p:nvPr>
        </p:nvSpPr>
        <p:spPr/>
        <p:txBody>
          <a:bodyPr/>
          <a:lstStyle/>
          <a:p>
            <a:fld id="{610B1383-F074-46A0-963B-B01650FE02DC}" type="slidenum">
              <a:rPr lang="en-US" smtClean="0"/>
              <a:t>‹#›</a:t>
            </a:fld>
            <a:endParaRPr lang="en-US"/>
          </a:p>
        </p:txBody>
      </p:sp>
    </p:spTree>
    <p:extLst>
      <p:ext uri="{BB962C8B-B14F-4D97-AF65-F5344CB8AC3E}">
        <p14:creationId xmlns:p14="http://schemas.microsoft.com/office/powerpoint/2010/main" val="1651028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FECAA-A5FC-4FD5-924F-28299D60AF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59DE8D-5DE3-4BFA-B4F7-4AD26632C1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C8A5CE-B086-490F-A9E3-925AB311A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256444-D5DF-41F5-9F06-D83FB238A447}"/>
              </a:ext>
            </a:extLst>
          </p:cNvPr>
          <p:cNvSpPr>
            <a:spLocks noGrp="1"/>
          </p:cNvSpPr>
          <p:nvPr>
            <p:ph type="dt" sz="half" idx="10"/>
          </p:nvPr>
        </p:nvSpPr>
        <p:spPr/>
        <p:txBody>
          <a:bodyPr/>
          <a:lstStyle/>
          <a:p>
            <a:r>
              <a:rPr lang="en-US"/>
              <a:t>9 November 2023</a:t>
            </a:r>
          </a:p>
        </p:txBody>
      </p:sp>
      <p:sp>
        <p:nvSpPr>
          <p:cNvPr id="6" name="Footer Placeholder 5">
            <a:extLst>
              <a:ext uri="{FF2B5EF4-FFF2-40B4-BE49-F238E27FC236}">
                <a16:creationId xmlns:a16="http://schemas.microsoft.com/office/drawing/2014/main" id="{A462D9E5-6FB0-4719-825F-0ABA3850B5F0}"/>
              </a:ext>
            </a:extLst>
          </p:cNvPr>
          <p:cNvSpPr>
            <a:spLocks noGrp="1"/>
          </p:cNvSpPr>
          <p:nvPr>
            <p:ph type="ftr" sz="quarter" idx="11"/>
          </p:nvPr>
        </p:nvSpPr>
        <p:spPr/>
        <p:txBody>
          <a:bodyPr/>
          <a:lstStyle/>
          <a:p>
            <a:r>
              <a:rPr lang="en-US"/>
              <a:t>EECCA GAINS Training Nov 2023</a:t>
            </a:r>
          </a:p>
        </p:txBody>
      </p:sp>
      <p:sp>
        <p:nvSpPr>
          <p:cNvPr id="7" name="Slide Number Placeholder 6">
            <a:extLst>
              <a:ext uri="{FF2B5EF4-FFF2-40B4-BE49-F238E27FC236}">
                <a16:creationId xmlns:a16="http://schemas.microsoft.com/office/drawing/2014/main" id="{E9F3714B-73F8-48DD-87A1-77D30740024E}"/>
              </a:ext>
            </a:extLst>
          </p:cNvPr>
          <p:cNvSpPr>
            <a:spLocks noGrp="1"/>
          </p:cNvSpPr>
          <p:nvPr>
            <p:ph type="sldNum" sz="quarter" idx="12"/>
          </p:nvPr>
        </p:nvSpPr>
        <p:spPr/>
        <p:txBody>
          <a:bodyPr/>
          <a:lstStyle/>
          <a:p>
            <a:fld id="{610B1383-F074-46A0-963B-B01650FE02DC}" type="slidenum">
              <a:rPr lang="en-US" smtClean="0"/>
              <a:t>‹#›</a:t>
            </a:fld>
            <a:endParaRPr lang="en-US"/>
          </a:p>
        </p:txBody>
      </p:sp>
    </p:spTree>
    <p:extLst>
      <p:ext uri="{BB962C8B-B14F-4D97-AF65-F5344CB8AC3E}">
        <p14:creationId xmlns:p14="http://schemas.microsoft.com/office/powerpoint/2010/main" val="1663471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8C61-6484-49E9-B94F-FCEE8062E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8A0CB0-B17E-4185-9A9E-6CF14B66B7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FD7023-C6E4-4D7B-9B1E-07A28C6DD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5BFAC2-49A8-49D5-AB25-36F8B52AE348}"/>
              </a:ext>
            </a:extLst>
          </p:cNvPr>
          <p:cNvSpPr>
            <a:spLocks noGrp="1"/>
          </p:cNvSpPr>
          <p:nvPr>
            <p:ph type="dt" sz="half" idx="10"/>
          </p:nvPr>
        </p:nvSpPr>
        <p:spPr/>
        <p:txBody>
          <a:bodyPr/>
          <a:lstStyle/>
          <a:p>
            <a:r>
              <a:rPr lang="en-US"/>
              <a:t>9 November 2023</a:t>
            </a:r>
          </a:p>
        </p:txBody>
      </p:sp>
      <p:sp>
        <p:nvSpPr>
          <p:cNvPr id="6" name="Footer Placeholder 5">
            <a:extLst>
              <a:ext uri="{FF2B5EF4-FFF2-40B4-BE49-F238E27FC236}">
                <a16:creationId xmlns:a16="http://schemas.microsoft.com/office/drawing/2014/main" id="{BD55C47D-412E-4A3C-B0D1-CF0647EAE735}"/>
              </a:ext>
            </a:extLst>
          </p:cNvPr>
          <p:cNvSpPr>
            <a:spLocks noGrp="1"/>
          </p:cNvSpPr>
          <p:nvPr>
            <p:ph type="ftr" sz="quarter" idx="11"/>
          </p:nvPr>
        </p:nvSpPr>
        <p:spPr/>
        <p:txBody>
          <a:bodyPr/>
          <a:lstStyle/>
          <a:p>
            <a:r>
              <a:rPr lang="en-US"/>
              <a:t>EECCA GAINS Training Nov 2023</a:t>
            </a:r>
          </a:p>
        </p:txBody>
      </p:sp>
      <p:sp>
        <p:nvSpPr>
          <p:cNvPr id="7" name="Slide Number Placeholder 6">
            <a:extLst>
              <a:ext uri="{FF2B5EF4-FFF2-40B4-BE49-F238E27FC236}">
                <a16:creationId xmlns:a16="http://schemas.microsoft.com/office/drawing/2014/main" id="{4A446206-DB89-4CCC-8111-63464729D7F4}"/>
              </a:ext>
            </a:extLst>
          </p:cNvPr>
          <p:cNvSpPr>
            <a:spLocks noGrp="1"/>
          </p:cNvSpPr>
          <p:nvPr>
            <p:ph type="sldNum" sz="quarter" idx="12"/>
          </p:nvPr>
        </p:nvSpPr>
        <p:spPr/>
        <p:txBody>
          <a:bodyPr/>
          <a:lstStyle/>
          <a:p>
            <a:fld id="{610B1383-F074-46A0-963B-B01650FE02DC}" type="slidenum">
              <a:rPr lang="en-US" smtClean="0"/>
              <a:t>‹#›</a:t>
            </a:fld>
            <a:endParaRPr lang="en-US"/>
          </a:p>
        </p:txBody>
      </p:sp>
    </p:spTree>
    <p:extLst>
      <p:ext uri="{BB962C8B-B14F-4D97-AF65-F5344CB8AC3E}">
        <p14:creationId xmlns:p14="http://schemas.microsoft.com/office/powerpoint/2010/main" val="3627246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F6D1-AC85-425F-921B-B902D4388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6CFF4A-6B56-486C-80A6-97FED94CDE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FC178-297E-40F6-93ED-0E3D9295898C}"/>
              </a:ext>
            </a:extLst>
          </p:cNvPr>
          <p:cNvSpPr>
            <a:spLocks noGrp="1"/>
          </p:cNvSpPr>
          <p:nvPr>
            <p:ph type="dt" sz="half" idx="10"/>
          </p:nvPr>
        </p:nvSpPr>
        <p:spPr/>
        <p:txBody>
          <a:bodyPr/>
          <a:lstStyle/>
          <a:p>
            <a:r>
              <a:rPr lang="en-US"/>
              <a:t>9 November 2023</a:t>
            </a:r>
          </a:p>
        </p:txBody>
      </p:sp>
      <p:sp>
        <p:nvSpPr>
          <p:cNvPr id="5" name="Footer Placeholder 4">
            <a:extLst>
              <a:ext uri="{FF2B5EF4-FFF2-40B4-BE49-F238E27FC236}">
                <a16:creationId xmlns:a16="http://schemas.microsoft.com/office/drawing/2014/main" id="{086BA269-1861-49A0-A11A-0C435EA94A9E}"/>
              </a:ext>
            </a:extLst>
          </p:cNvPr>
          <p:cNvSpPr>
            <a:spLocks noGrp="1"/>
          </p:cNvSpPr>
          <p:nvPr>
            <p:ph type="ftr" sz="quarter" idx="11"/>
          </p:nvPr>
        </p:nvSpPr>
        <p:spPr/>
        <p:txBody>
          <a:bodyPr/>
          <a:lstStyle/>
          <a:p>
            <a:r>
              <a:rPr lang="en-US"/>
              <a:t>EECCA GAINS Training Nov 2023</a:t>
            </a:r>
          </a:p>
        </p:txBody>
      </p:sp>
      <p:sp>
        <p:nvSpPr>
          <p:cNvPr id="6" name="Slide Number Placeholder 5">
            <a:extLst>
              <a:ext uri="{FF2B5EF4-FFF2-40B4-BE49-F238E27FC236}">
                <a16:creationId xmlns:a16="http://schemas.microsoft.com/office/drawing/2014/main" id="{ED49FA01-348F-4328-87A3-3E8C9344D7B7}"/>
              </a:ext>
            </a:extLst>
          </p:cNvPr>
          <p:cNvSpPr>
            <a:spLocks noGrp="1"/>
          </p:cNvSpPr>
          <p:nvPr>
            <p:ph type="sldNum" sz="quarter" idx="12"/>
          </p:nvPr>
        </p:nvSpPr>
        <p:spPr/>
        <p:txBody>
          <a:bodyPr/>
          <a:lstStyle/>
          <a:p>
            <a:fld id="{610B1383-F074-46A0-963B-B01650FE02DC}" type="slidenum">
              <a:rPr lang="en-US" smtClean="0"/>
              <a:t>‹#›</a:t>
            </a:fld>
            <a:endParaRPr lang="en-US"/>
          </a:p>
        </p:txBody>
      </p:sp>
    </p:spTree>
    <p:extLst>
      <p:ext uri="{BB962C8B-B14F-4D97-AF65-F5344CB8AC3E}">
        <p14:creationId xmlns:p14="http://schemas.microsoft.com/office/powerpoint/2010/main" val="2510272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1007DA-663E-455A-809E-661C0D3923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682D13-921E-4BA5-AB3B-E9067E48A6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8F331-4B81-45BA-A8A0-1F9C416119AA}"/>
              </a:ext>
            </a:extLst>
          </p:cNvPr>
          <p:cNvSpPr>
            <a:spLocks noGrp="1"/>
          </p:cNvSpPr>
          <p:nvPr>
            <p:ph type="dt" sz="half" idx="10"/>
          </p:nvPr>
        </p:nvSpPr>
        <p:spPr/>
        <p:txBody>
          <a:bodyPr/>
          <a:lstStyle/>
          <a:p>
            <a:r>
              <a:rPr lang="en-US"/>
              <a:t>9 November 2023</a:t>
            </a:r>
          </a:p>
        </p:txBody>
      </p:sp>
      <p:sp>
        <p:nvSpPr>
          <p:cNvPr id="5" name="Footer Placeholder 4">
            <a:extLst>
              <a:ext uri="{FF2B5EF4-FFF2-40B4-BE49-F238E27FC236}">
                <a16:creationId xmlns:a16="http://schemas.microsoft.com/office/drawing/2014/main" id="{CAEE101B-C217-4793-BB72-09BE02BB68BB}"/>
              </a:ext>
            </a:extLst>
          </p:cNvPr>
          <p:cNvSpPr>
            <a:spLocks noGrp="1"/>
          </p:cNvSpPr>
          <p:nvPr>
            <p:ph type="ftr" sz="quarter" idx="11"/>
          </p:nvPr>
        </p:nvSpPr>
        <p:spPr/>
        <p:txBody>
          <a:bodyPr/>
          <a:lstStyle/>
          <a:p>
            <a:r>
              <a:rPr lang="en-US"/>
              <a:t>EECCA GAINS Training Nov 2023</a:t>
            </a:r>
          </a:p>
        </p:txBody>
      </p:sp>
      <p:sp>
        <p:nvSpPr>
          <p:cNvPr id="6" name="Slide Number Placeholder 5">
            <a:extLst>
              <a:ext uri="{FF2B5EF4-FFF2-40B4-BE49-F238E27FC236}">
                <a16:creationId xmlns:a16="http://schemas.microsoft.com/office/drawing/2014/main" id="{C6299FDD-2DA2-425C-B101-1EB8D4CFD519}"/>
              </a:ext>
            </a:extLst>
          </p:cNvPr>
          <p:cNvSpPr>
            <a:spLocks noGrp="1"/>
          </p:cNvSpPr>
          <p:nvPr>
            <p:ph type="sldNum" sz="quarter" idx="12"/>
          </p:nvPr>
        </p:nvSpPr>
        <p:spPr/>
        <p:txBody>
          <a:bodyPr/>
          <a:lstStyle/>
          <a:p>
            <a:fld id="{610B1383-F074-46A0-963B-B01650FE02DC}" type="slidenum">
              <a:rPr lang="en-US" smtClean="0"/>
              <a:t>‹#›</a:t>
            </a:fld>
            <a:endParaRPr lang="en-US"/>
          </a:p>
        </p:txBody>
      </p:sp>
    </p:spTree>
    <p:extLst>
      <p:ext uri="{BB962C8B-B14F-4D97-AF65-F5344CB8AC3E}">
        <p14:creationId xmlns:p14="http://schemas.microsoft.com/office/powerpoint/2010/main" val="2694423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p:nvPicPr>
        <p:blipFill>
          <a:blip r:embed="rId2"/>
          <a:stretch>
            <a:fillRect/>
          </a:stretch>
        </p:blipFill>
        <p:spPr>
          <a:xfrm>
            <a:off x="0" y="0"/>
            <a:ext cx="12192000" cy="1961662"/>
          </a:xfrm>
          <a:prstGeom prst="rect">
            <a:avLst/>
          </a:prstGeom>
        </p:spPr>
      </p:pic>
      <p:sp>
        <p:nvSpPr>
          <p:cNvPr id="2" name="Title 1"/>
          <p:cNvSpPr>
            <a:spLocks noGrp="1"/>
          </p:cNvSpPr>
          <p:nvPr>
            <p:ph type="ctrTitle"/>
          </p:nvPr>
        </p:nvSpPr>
        <p:spPr>
          <a:xfrm>
            <a:off x="362712" y="2255548"/>
            <a:ext cx="9659112" cy="1254416"/>
          </a:xfrm>
          <a:prstGeom prst="rect">
            <a:avLst/>
          </a:prstGeom>
        </p:spPr>
        <p:txBody>
          <a:bodyPr anchor="b">
            <a:normAutofit/>
          </a:bodyPr>
          <a:lstStyle>
            <a:lvl1pPr algn="l">
              <a:defRPr sz="3600"/>
            </a:lvl1pPr>
          </a:lstStyle>
          <a:p>
            <a:r>
              <a:rPr lang="en-US"/>
              <a:t>Click to edit Master title style</a:t>
            </a:r>
          </a:p>
        </p:txBody>
      </p:sp>
      <p:sp>
        <p:nvSpPr>
          <p:cNvPr id="3" name="Subtitle 2"/>
          <p:cNvSpPr>
            <a:spLocks noGrp="1"/>
          </p:cNvSpPr>
          <p:nvPr>
            <p:ph type="subTitle" idx="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p:nvPicPr>
        <p:blipFill>
          <a:blip r:embed="rId3"/>
          <a:stretch>
            <a:fillRect/>
          </a:stretch>
        </p:blipFill>
        <p:spPr>
          <a:xfrm>
            <a:off x="0" y="5396524"/>
            <a:ext cx="12192000" cy="1461477"/>
          </a:xfrm>
          <a:prstGeom prst="rect">
            <a:avLst/>
          </a:prstGeom>
        </p:spPr>
      </p:pic>
      <p:pic>
        <p:nvPicPr>
          <p:cNvPr id="8" name="Picture 7">
            <a:extLst>
              <a:ext uri="{FF2B5EF4-FFF2-40B4-BE49-F238E27FC236}">
                <a16:creationId xmlns:a16="http://schemas.microsoft.com/office/drawing/2014/main" id="{F0BDE0C5-D3EB-6549-B4AB-1382E17A14AA}"/>
              </a:ext>
            </a:extLst>
          </p:cNvPr>
          <p:cNvPicPr>
            <a:picLocks noChangeAspect="1"/>
          </p:cNvPicPr>
          <p:nvPr/>
        </p:nvPicPr>
        <p:blipFill>
          <a:blip r:embed="rId4"/>
          <a:srcRect/>
          <a:stretch/>
        </p:blipFill>
        <p:spPr>
          <a:xfrm>
            <a:off x="9543456" y="263539"/>
            <a:ext cx="2456577" cy="588748"/>
          </a:xfrm>
          <a:prstGeom prst="rect">
            <a:avLst/>
          </a:prstGeom>
        </p:spPr>
      </p:pic>
      <p:pic>
        <p:nvPicPr>
          <p:cNvPr id="7" name="Picture 6">
            <a:extLst>
              <a:ext uri="{FF2B5EF4-FFF2-40B4-BE49-F238E27FC236}">
                <a16:creationId xmlns:a16="http://schemas.microsoft.com/office/drawing/2014/main" id="{3E6986C3-DE0D-4B85-81D3-8FC2F3266057}"/>
              </a:ext>
            </a:extLst>
          </p:cNvPr>
          <p:cNvPicPr>
            <a:picLocks noChangeAspect="1"/>
          </p:cNvPicPr>
          <p:nvPr userDrawn="1"/>
        </p:nvPicPr>
        <p:blipFill>
          <a:blip r:embed="rId2"/>
          <a:stretch>
            <a:fillRect/>
          </a:stretch>
        </p:blipFill>
        <p:spPr>
          <a:xfrm>
            <a:off x="0" y="0"/>
            <a:ext cx="12192000" cy="1961662"/>
          </a:xfrm>
          <a:prstGeom prst="rect">
            <a:avLst/>
          </a:prstGeom>
        </p:spPr>
      </p:pic>
      <p:pic>
        <p:nvPicPr>
          <p:cNvPr id="9" name="Picture 8">
            <a:extLst>
              <a:ext uri="{FF2B5EF4-FFF2-40B4-BE49-F238E27FC236}">
                <a16:creationId xmlns:a16="http://schemas.microsoft.com/office/drawing/2014/main" id="{CF80BC2D-996A-49F8-92D0-B28471FA9A52}"/>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0" name="Picture 9">
            <a:extLst>
              <a:ext uri="{FF2B5EF4-FFF2-40B4-BE49-F238E27FC236}">
                <a16:creationId xmlns:a16="http://schemas.microsoft.com/office/drawing/2014/main" id="{8F8A9735-AD09-4984-AA17-B4F934250C23}"/>
              </a:ext>
            </a:extLst>
          </p:cNvPr>
          <p:cNvPicPr>
            <a:picLocks noChangeAspect="1"/>
          </p:cNvPicPr>
          <p:nvPr userDrawn="1"/>
        </p:nvPicPr>
        <p:blipFill>
          <a:blip r:embed="rId5"/>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1334819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2712" y="2919986"/>
            <a:ext cx="9610344" cy="590931"/>
          </a:xfrm>
          <a:prstGeom prst="rect">
            <a:avLst/>
          </a:prstGeom>
        </p:spPr>
        <p:txBody>
          <a:bodyPr anchor="b">
            <a:sp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7">
            <a:extLst>
              <a:ext uri="{FF2B5EF4-FFF2-40B4-BE49-F238E27FC236}">
                <a16:creationId xmlns:a16="http://schemas.microsoft.com/office/drawing/2014/main" id="{E054AF39-23DB-0740-938A-1A583332BFB0}"/>
              </a:ext>
            </a:extLst>
          </p:cNvPr>
          <p:cNvSpPr>
            <a:spLocks noGrp="1"/>
          </p:cNvSpPr>
          <p:nvPr>
            <p:ph type="sldNum" sz="quarter" idx="11"/>
          </p:nvPr>
        </p:nvSpPr>
        <p:spPr>
          <a:xfrm>
            <a:off x="258748" y="6352806"/>
            <a:ext cx="2743200" cy="365125"/>
          </a:xfrm>
        </p:spPr>
        <p:txBody>
          <a:bodyPr/>
          <a:lstStyle/>
          <a:p>
            <a:fld id="{838B0777-827F-8D42-90B1-61394C340E65}" type="slidenum">
              <a:rPr lang="en-US" smtClean="0"/>
              <a:pPr/>
              <a:t>‹#›</a:t>
            </a:fld>
            <a:endParaRPr lang="en-US"/>
          </a:p>
        </p:txBody>
      </p:sp>
      <p:sp>
        <p:nvSpPr>
          <p:cNvPr id="11" name="Footer Placeholder 7">
            <a:extLst>
              <a:ext uri="{FF2B5EF4-FFF2-40B4-BE49-F238E27FC236}">
                <a16:creationId xmlns:a16="http://schemas.microsoft.com/office/drawing/2014/main" id="{7748E00D-B3B4-FE4D-A3E5-E8C8A25CA2E0}"/>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2" name="Date Placeholder 3">
            <a:extLst>
              <a:ext uri="{FF2B5EF4-FFF2-40B4-BE49-F238E27FC236}">
                <a16:creationId xmlns:a16="http://schemas.microsoft.com/office/drawing/2014/main" id="{614E4032-E757-2144-A88B-ABFF9C43B77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4282602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 To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942F0-6E2E-9B45-9065-E71C5FD39597}"/>
              </a:ext>
            </a:extLst>
          </p:cNvPr>
          <p:cNvSpPr/>
          <p:nvPr userDrawn="1"/>
        </p:nvSpPr>
        <p:spPr>
          <a:xfrm>
            <a:off x="1" y="5948414"/>
            <a:ext cx="3362425" cy="9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1617604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5BA2C8-6FAC-B54C-9845-66F221B9BB0A}"/>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9" name="Content Placeholder 2">
            <a:extLst>
              <a:ext uri="{FF2B5EF4-FFF2-40B4-BE49-F238E27FC236}">
                <a16:creationId xmlns:a16="http://schemas.microsoft.com/office/drawing/2014/main" id="{8EFA112B-E57E-7B4A-8833-D3D8FEC4EC14}"/>
              </a:ext>
            </a:extLst>
          </p:cNvPr>
          <p:cNvSpPr>
            <a:spLocks noGrp="1"/>
          </p:cNvSpPr>
          <p:nvPr>
            <p:ph sz="half" idx="1" hasCustomPrompt="1"/>
          </p:nvPr>
        </p:nvSpPr>
        <p:spPr>
          <a:xfrm>
            <a:off x="362712" y="1594884"/>
            <a:ext cx="10591185" cy="4518071"/>
          </a:xfrm>
        </p:spPr>
        <p:txBody>
          <a:bodyPr>
            <a:normAutofit/>
          </a:bodyPr>
          <a:lstStyle>
            <a:lvl1pPr marL="0" indent="0">
              <a:lnSpc>
                <a:spcPct val="110000"/>
              </a:lnSpc>
              <a:buNone/>
              <a:defRPr sz="2000"/>
            </a:lvl1pPr>
          </a:lstStyle>
          <a:p>
            <a:pPr lvl="0"/>
            <a:r>
              <a:rPr lang="en-US"/>
              <a:t>Enter text here</a:t>
            </a:r>
          </a:p>
        </p:txBody>
      </p:sp>
      <p:sp>
        <p:nvSpPr>
          <p:cNvPr id="10" name="Title 1">
            <a:extLst>
              <a:ext uri="{FF2B5EF4-FFF2-40B4-BE49-F238E27FC236}">
                <a16:creationId xmlns:a16="http://schemas.microsoft.com/office/drawing/2014/main" id="{FA8C8EE7-3B3F-3F41-B5AD-67185982E33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p>
        </p:txBody>
      </p:sp>
      <p:sp>
        <p:nvSpPr>
          <p:cNvPr id="13" name="Footer Placeholder 7">
            <a:extLst>
              <a:ext uri="{FF2B5EF4-FFF2-40B4-BE49-F238E27FC236}">
                <a16:creationId xmlns:a16="http://schemas.microsoft.com/office/drawing/2014/main" id="{44BCAD86-58E8-C64B-B919-51804E097B6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5" name="Date Placeholder 3">
            <a:extLst>
              <a:ext uri="{FF2B5EF4-FFF2-40B4-BE49-F238E27FC236}">
                <a16:creationId xmlns:a16="http://schemas.microsoft.com/office/drawing/2014/main" id="{F4675424-66C5-6140-A915-8C73CF29DE4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4121178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94884"/>
            <a:ext cx="5574792" cy="4518071"/>
          </a:xfrm>
        </p:spPr>
        <p:txBody>
          <a:bodyPr>
            <a:normAutofit/>
          </a:bodyPr>
          <a:lstStyle>
            <a:lvl1pPr marL="0" indent="0">
              <a:lnSpc>
                <a:spcPct val="110000"/>
              </a:lnSpc>
              <a:buNone/>
              <a:defRPr sz="2000"/>
            </a:lvl1pPr>
          </a:lstStyle>
          <a:p>
            <a:pPr lvl="0"/>
            <a:r>
              <a:rPr lang="en-US"/>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594884"/>
            <a:ext cx="5574792" cy="4518071"/>
          </a:xfrm>
        </p:spPr>
        <p:txBody>
          <a:bodyPr>
            <a:normAutofit/>
          </a:bodyPr>
          <a:lstStyle>
            <a:lvl1pPr marL="0" indent="0">
              <a:lnSpc>
                <a:spcPct val="110000"/>
              </a:lnSpc>
              <a:buNone/>
              <a:defRPr sz="2000"/>
            </a:lvl1pPr>
          </a:lstStyle>
          <a:p>
            <a:pPr lvl="0"/>
            <a:r>
              <a:rPr lang="en-US"/>
              <a:t>Enter text here</a:t>
            </a:r>
          </a:p>
        </p:txBody>
      </p:sp>
      <p:sp>
        <p:nvSpPr>
          <p:cNvPr id="8" name="Slide Number Placeholder 7">
            <a:extLst>
              <a:ext uri="{FF2B5EF4-FFF2-40B4-BE49-F238E27FC236}">
                <a16:creationId xmlns:a16="http://schemas.microsoft.com/office/drawing/2014/main" id="{7D4E4AF7-5B90-4A4A-9190-EF7AF1E8A750}"/>
              </a:ext>
            </a:extLst>
          </p:cNvPr>
          <p:cNvSpPr>
            <a:spLocks noGrp="1"/>
          </p:cNvSpPr>
          <p:nvPr>
            <p:ph type="sldNum" sz="quarter" idx="15"/>
          </p:nvPr>
        </p:nvSpPr>
        <p:spPr/>
        <p:txBody>
          <a:bodyPr/>
          <a:lstStyle/>
          <a:p>
            <a:fld id="{838B0777-827F-8D42-90B1-61394C340E65}" type="slidenum">
              <a:rPr lang="en-US" smtClean="0"/>
              <a:pPr/>
              <a:t>‹#›</a:t>
            </a:fld>
            <a:endParaRPr lang="en-US"/>
          </a:p>
        </p:txBody>
      </p:sp>
      <p:sp>
        <p:nvSpPr>
          <p:cNvPr id="11" name="Title 1">
            <a:extLst>
              <a:ext uri="{FF2B5EF4-FFF2-40B4-BE49-F238E27FC236}">
                <a16:creationId xmlns:a16="http://schemas.microsoft.com/office/drawing/2014/main" id="{0B1DBDDF-7B8D-E049-BE5A-2AC650B235B2}"/>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p>
        </p:txBody>
      </p:sp>
      <p:sp>
        <p:nvSpPr>
          <p:cNvPr id="12" name="Footer Placeholder 7">
            <a:extLst>
              <a:ext uri="{FF2B5EF4-FFF2-40B4-BE49-F238E27FC236}">
                <a16:creationId xmlns:a16="http://schemas.microsoft.com/office/drawing/2014/main" id="{27FBAFA6-39D8-1045-BD48-582B3322516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4" name="Date Placeholder 3">
            <a:extLst>
              <a:ext uri="{FF2B5EF4-FFF2-40B4-BE49-F238E27FC236}">
                <a16:creationId xmlns:a16="http://schemas.microsoft.com/office/drawing/2014/main" id="{27990A56-77DE-384E-846A-6EC50569154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3169368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73619"/>
            <a:ext cx="3675889" cy="4539336"/>
          </a:xfrm>
        </p:spPr>
        <p:txBody>
          <a:bodyPr>
            <a:normAutofit/>
          </a:bodyPr>
          <a:lstStyle>
            <a:lvl1pPr marL="0" indent="0">
              <a:lnSpc>
                <a:spcPct val="110000"/>
              </a:lnSpc>
              <a:buNone/>
              <a:defRPr sz="1600"/>
            </a:lvl1pPr>
          </a:lstStyle>
          <a:p>
            <a:pPr lvl="0"/>
            <a:r>
              <a:rPr lang="en-US"/>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573619"/>
            <a:ext cx="3675889" cy="4539336"/>
          </a:xfrm>
        </p:spPr>
        <p:txBody>
          <a:bodyPr>
            <a:normAutofit/>
          </a:bodyPr>
          <a:lstStyle>
            <a:lvl1pPr marL="0" indent="0">
              <a:lnSpc>
                <a:spcPct val="110000"/>
              </a:lnSpc>
              <a:buNone/>
              <a:defRPr sz="1600"/>
            </a:lvl1pPr>
          </a:lstStyle>
          <a:p>
            <a:pPr lvl="0"/>
            <a:r>
              <a:rPr lang="en-US"/>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596321"/>
            <a:ext cx="3675889" cy="4539336"/>
          </a:xfrm>
        </p:spPr>
        <p:txBody>
          <a:bodyPr>
            <a:normAutofit/>
          </a:bodyPr>
          <a:lstStyle>
            <a:lvl1pPr marL="0" indent="0">
              <a:lnSpc>
                <a:spcPct val="110000"/>
              </a:lnSpc>
              <a:buNone/>
              <a:defRPr sz="1600"/>
            </a:lvl1pPr>
          </a:lstStyle>
          <a:p>
            <a:pPr lvl="0"/>
            <a:r>
              <a:rPr lang="en-US"/>
              <a:t>Enter text here</a:t>
            </a:r>
          </a:p>
        </p:txBody>
      </p:sp>
      <p:sp>
        <p:nvSpPr>
          <p:cNvPr id="8" name="Slide Number Placeholder 7">
            <a:extLst>
              <a:ext uri="{FF2B5EF4-FFF2-40B4-BE49-F238E27FC236}">
                <a16:creationId xmlns:a16="http://schemas.microsoft.com/office/drawing/2014/main" id="{48FC52E0-46F2-2443-B309-D4A67BCEE768}"/>
              </a:ext>
            </a:extLst>
          </p:cNvPr>
          <p:cNvSpPr>
            <a:spLocks noGrp="1"/>
          </p:cNvSpPr>
          <p:nvPr>
            <p:ph type="sldNum" sz="quarter" idx="16"/>
          </p:nvPr>
        </p:nvSpPr>
        <p:spPr/>
        <p:txBody>
          <a:bodyPr/>
          <a:lstStyle/>
          <a:p>
            <a:fld id="{838B0777-827F-8D42-90B1-61394C340E65}" type="slidenum">
              <a:rPr lang="en-US" smtClean="0"/>
              <a:pPr/>
              <a:t>‹#›</a:t>
            </a:fld>
            <a:endParaRPr lang="en-US"/>
          </a:p>
        </p:txBody>
      </p:sp>
      <p:sp>
        <p:nvSpPr>
          <p:cNvPr id="11" name="Title 1">
            <a:extLst>
              <a:ext uri="{FF2B5EF4-FFF2-40B4-BE49-F238E27FC236}">
                <a16:creationId xmlns:a16="http://schemas.microsoft.com/office/drawing/2014/main" id="{22B7B320-CA87-A342-9115-47E9E4F9B68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p>
        </p:txBody>
      </p:sp>
      <p:sp>
        <p:nvSpPr>
          <p:cNvPr id="14" name="Footer Placeholder 7">
            <a:extLst>
              <a:ext uri="{FF2B5EF4-FFF2-40B4-BE49-F238E27FC236}">
                <a16:creationId xmlns:a16="http://schemas.microsoft.com/office/drawing/2014/main" id="{58D14D24-78FD-A045-8D62-111F0EEE42F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6" name="Date Placeholder 3">
            <a:extLst>
              <a:ext uri="{FF2B5EF4-FFF2-40B4-BE49-F238E27FC236}">
                <a16:creationId xmlns:a16="http://schemas.microsoft.com/office/drawing/2014/main" id="{FB93BEA1-60BB-9942-B17D-B28C034417F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1743472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482692"/>
            <a:ext cx="5634864"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08776" y="1482692"/>
            <a:ext cx="5620512"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462432"/>
            <a:ext cx="5574792" cy="3626480"/>
          </a:xfrm>
        </p:spPr>
        <p:txBody>
          <a:bodyPr>
            <a:normAutofit/>
          </a:bodyPr>
          <a:lstStyle>
            <a:lvl1pPr marL="0" indent="0">
              <a:lnSpc>
                <a:spcPct val="110000"/>
              </a:lnSpc>
              <a:buNone/>
              <a:defRPr sz="2000"/>
            </a:lvl1pPr>
          </a:lstStyle>
          <a:p>
            <a:pPr lvl="0"/>
            <a:r>
              <a:rPr lang="en-US"/>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462432"/>
            <a:ext cx="5574792" cy="3626480"/>
          </a:xfrm>
        </p:spPr>
        <p:txBody>
          <a:bodyPr>
            <a:normAutofit/>
          </a:bodyPr>
          <a:lstStyle>
            <a:lvl1pPr marL="0" indent="0">
              <a:lnSpc>
                <a:spcPct val="110000"/>
              </a:lnSpc>
              <a:buNone/>
              <a:defRPr sz="2000"/>
            </a:lvl1pPr>
          </a:lstStyle>
          <a:p>
            <a:pPr lvl="0"/>
            <a:r>
              <a:rPr lang="en-US"/>
              <a:t>Enter text here</a:t>
            </a:r>
          </a:p>
        </p:txBody>
      </p:sp>
      <p:sp>
        <p:nvSpPr>
          <p:cNvPr id="12" name="Title 1">
            <a:extLst>
              <a:ext uri="{FF2B5EF4-FFF2-40B4-BE49-F238E27FC236}">
                <a16:creationId xmlns:a16="http://schemas.microsoft.com/office/drawing/2014/main" id="{1A223357-BF2B-1446-9B75-489DB9B4E90F}"/>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p>
        </p:txBody>
      </p:sp>
      <p:sp>
        <p:nvSpPr>
          <p:cNvPr id="4" name="Slide Number Placeholder 3">
            <a:extLst>
              <a:ext uri="{FF2B5EF4-FFF2-40B4-BE49-F238E27FC236}">
                <a16:creationId xmlns:a16="http://schemas.microsoft.com/office/drawing/2014/main" id="{2E390E8D-9016-4C42-8F5F-E450B003ABB8}"/>
              </a:ext>
            </a:extLst>
          </p:cNvPr>
          <p:cNvSpPr>
            <a:spLocks noGrp="1"/>
          </p:cNvSpPr>
          <p:nvPr>
            <p:ph type="sldNum" sz="quarter" idx="16"/>
          </p:nvPr>
        </p:nvSpPr>
        <p:spPr/>
        <p:txBody>
          <a:bodyPr/>
          <a:lstStyle/>
          <a:p>
            <a:fld id="{838B0777-827F-8D42-90B1-61394C340E65}" type="slidenum">
              <a:rPr lang="en-US" smtClean="0"/>
              <a:pPr/>
              <a:t>‹#›</a:t>
            </a:fld>
            <a:endParaRPr lang="en-US"/>
          </a:p>
        </p:txBody>
      </p:sp>
      <p:sp>
        <p:nvSpPr>
          <p:cNvPr id="13" name="Footer Placeholder 7">
            <a:extLst>
              <a:ext uri="{FF2B5EF4-FFF2-40B4-BE49-F238E27FC236}">
                <a16:creationId xmlns:a16="http://schemas.microsoft.com/office/drawing/2014/main" id="{9CBCAFA1-511A-EE41-B15A-62ABD068967E}"/>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5" name="Date Placeholder 3">
            <a:extLst>
              <a:ext uri="{FF2B5EF4-FFF2-40B4-BE49-F238E27FC236}">
                <a16:creationId xmlns:a16="http://schemas.microsoft.com/office/drawing/2014/main" id="{CABEB7C4-26A5-2A49-A685-3101218971E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370784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2712" y="2532255"/>
            <a:ext cx="10515600" cy="1325563"/>
          </a:xfrm>
          <a:prstGeom prst="rect">
            <a:avLst/>
          </a:prstGeom>
        </p:spPr>
        <p:txBody>
          <a:bodyPr/>
          <a:lstStyle>
            <a:lvl1pPr>
              <a:defRPr>
                <a:solidFill>
                  <a:srgbClr val="00579C"/>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BEB4071B-8956-1F45-8413-D77E45140982}"/>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8" name="Footer Placeholder 7">
            <a:extLst>
              <a:ext uri="{FF2B5EF4-FFF2-40B4-BE49-F238E27FC236}">
                <a16:creationId xmlns:a16="http://schemas.microsoft.com/office/drawing/2014/main" id="{A237A5CF-4029-5441-9751-E360C7BA0059}"/>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0" name="Date Placeholder 3">
            <a:extLst>
              <a:ext uri="{FF2B5EF4-FFF2-40B4-BE49-F238E27FC236}">
                <a16:creationId xmlns:a16="http://schemas.microsoft.com/office/drawing/2014/main" id="{FCA39AD3-F023-5741-9EB7-A0EBA453024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3126509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205F8A-53F2-9A4F-89B7-679F5D96ABD6}"/>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7" name="Footer Placeholder 7">
            <a:extLst>
              <a:ext uri="{FF2B5EF4-FFF2-40B4-BE49-F238E27FC236}">
                <a16:creationId xmlns:a16="http://schemas.microsoft.com/office/drawing/2014/main" id="{89F830C8-3B22-4D44-AD5B-EAC20E22F95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9" name="Date Placeholder 3">
            <a:extLst>
              <a:ext uri="{FF2B5EF4-FFF2-40B4-BE49-F238E27FC236}">
                <a16:creationId xmlns:a16="http://schemas.microsoft.com/office/drawing/2014/main" id="{C81969A2-10C2-C546-977D-603DF985EB04}"/>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907611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text and hol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8033" y="987427"/>
            <a:ext cx="6949439" cy="4873625"/>
          </a:xfrm>
        </p:spPr>
        <p:txBody>
          <a:bodyPr/>
          <a:lstStyle>
            <a:lvl1pPr>
              <a:defRPr sz="2400"/>
            </a:lvl1pPr>
            <a:lvl2pPr>
              <a:defRPr sz="2000" b="0">
                <a:solidFill>
                  <a:schemeClr val="tx1"/>
                </a:solidFill>
              </a:defRPr>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20FED4CC-B694-4F4C-8AC8-7D4040DFB226}"/>
              </a:ext>
            </a:extLst>
          </p:cNvPr>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BB4412EC-2A2F-F34F-AFA3-D552E85C92D0}"/>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Slide Number Placeholder 3">
            <a:extLst>
              <a:ext uri="{FF2B5EF4-FFF2-40B4-BE49-F238E27FC236}">
                <a16:creationId xmlns:a16="http://schemas.microsoft.com/office/drawing/2014/main" id="{6D64C3DC-0931-ED45-859D-7DC2E02D5807}"/>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10" name="Footer Placeholder 7">
            <a:extLst>
              <a:ext uri="{FF2B5EF4-FFF2-40B4-BE49-F238E27FC236}">
                <a16:creationId xmlns:a16="http://schemas.microsoft.com/office/drawing/2014/main" id="{E3CEEAF4-4B04-7F42-81A2-3D6474988D4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2" name="Date Placeholder 3">
            <a:extLst>
              <a:ext uri="{FF2B5EF4-FFF2-40B4-BE49-F238E27FC236}">
                <a16:creationId xmlns:a16="http://schemas.microsoft.com/office/drawing/2014/main" id="{C89A40C2-EB4C-F849-86CB-ACD53C9F5BDB}"/>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3486174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706113" y="987427"/>
            <a:ext cx="7485887" cy="4873625"/>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ext Placeholder 3">
            <a:extLst>
              <a:ext uri="{FF2B5EF4-FFF2-40B4-BE49-F238E27FC236}">
                <a16:creationId xmlns:a16="http://schemas.microsoft.com/office/drawing/2014/main" id="{A95EF8D4-5B50-564A-8E71-ACB42B8E14D3}"/>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3258DE6F-BC6E-364C-91D6-6B9C603C2F3D}"/>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10" name="Footer Placeholder 7">
            <a:extLst>
              <a:ext uri="{FF2B5EF4-FFF2-40B4-BE49-F238E27FC236}">
                <a16:creationId xmlns:a16="http://schemas.microsoft.com/office/drawing/2014/main" id="{49228810-255C-0747-AA61-5D5198D3E57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2" name="Date Placeholder 3">
            <a:extLst>
              <a:ext uri="{FF2B5EF4-FFF2-40B4-BE49-F238E27FC236}">
                <a16:creationId xmlns:a16="http://schemas.microsoft.com/office/drawing/2014/main" id="{19AD2DE6-E43E-6044-9983-6D2115FA619E}"/>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5825641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7"/>
            <a:ext cx="10988040" cy="1325563"/>
          </a:xfrm>
          <a:prstGeom prst="rect">
            <a:avLst/>
          </a:prstGeom>
        </p:spPr>
        <p:txBody>
          <a:bodyPr>
            <a:normAutofit/>
          </a:bodyPr>
          <a:lstStyle>
            <a:lvl1pPr>
              <a:defRPr sz="3200"/>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34BCE835-694B-EC4D-AD29-A3BF23C073E9}"/>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9" name="Footer Placeholder 7">
            <a:extLst>
              <a:ext uri="{FF2B5EF4-FFF2-40B4-BE49-F238E27FC236}">
                <a16:creationId xmlns:a16="http://schemas.microsoft.com/office/drawing/2014/main" id="{A58B064A-C26D-E948-B1F9-58944195EEA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1" name="Date Placeholder 3">
            <a:extLst>
              <a:ext uri="{FF2B5EF4-FFF2-40B4-BE49-F238E27FC236}">
                <a16:creationId xmlns:a16="http://schemas.microsoft.com/office/drawing/2014/main" id="{12031FA7-02D1-0645-9048-0AAD35E9044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30961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23777"/>
            <a:ext cx="2628900" cy="5553186"/>
          </a:xfrm>
          <a:prstGeom prst="rect">
            <a:avLst/>
          </a:prstGeom>
        </p:spPr>
        <p:txBody>
          <a:bodyPr vert="eaVert">
            <a:normAutofit/>
          </a:bodyPr>
          <a:lstStyle>
            <a:lvl1pPr>
              <a:defRPr sz="3200"/>
            </a:lvl1pPr>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00FA3B52-24C6-BC49-B1FB-EF1DE3CE3927}"/>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9" name="Footer Placeholder 7">
            <a:extLst>
              <a:ext uri="{FF2B5EF4-FFF2-40B4-BE49-F238E27FC236}">
                <a16:creationId xmlns:a16="http://schemas.microsoft.com/office/drawing/2014/main" id="{A7668D43-9CA0-B748-8221-47607963463B}"/>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1" name="Date Placeholder 3">
            <a:extLst>
              <a:ext uri="{FF2B5EF4-FFF2-40B4-BE49-F238E27FC236}">
                <a16:creationId xmlns:a16="http://schemas.microsoft.com/office/drawing/2014/main" id="{D57BDEB2-5457-E84E-8E88-F426D3C1035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110107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lumns - To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A4A04-F540-E24D-9FF5-8F7FC90CDCFA}"/>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a:t>Enter text here</a:t>
            </a:r>
          </a:p>
        </p:txBody>
      </p:sp>
      <p:sp>
        <p:nvSpPr>
          <p:cNvPr id="14" name="Slide Number Placeholder 3">
            <a:extLst>
              <a:ext uri="{FF2B5EF4-FFF2-40B4-BE49-F238E27FC236}">
                <a16:creationId xmlns:a16="http://schemas.microsoft.com/office/drawing/2014/main" id="{BE89C228-C4FD-7644-ABB7-614954C9451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5" name="Title 1">
            <a:extLst>
              <a:ext uri="{FF2B5EF4-FFF2-40B4-BE49-F238E27FC236}">
                <a16:creationId xmlns:a16="http://schemas.microsoft.com/office/drawing/2014/main" id="{D60B89FE-026E-7249-A3EB-8B2B89BCD59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6" name="Footer Placeholder 7">
            <a:extLst>
              <a:ext uri="{FF2B5EF4-FFF2-40B4-BE49-F238E27FC236}">
                <a16:creationId xmlns:a16="http://schemas.microsoft.com/office/drawing/2014/main" id="{5E2E5CD6-A1EE-A841-BFBB-519F206ED505}"/>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8" name="Date Placeholder 3">
            <a:extLst>
              <a:ext uri="{FF2B5EF4-FFF2-40B4-BE49-F238E27FC236}">
                <a16:creationId xmlns:a16="http://schemas.microsoft.com/office/drawing/2014/main" id="{66C81B30-170B-8F41-A120-A0E8F4AD1AD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1309908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Final p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p:nvPicPr>
        <p:blipFill>
          <a:blip r:embed="rId2"/>
          <a:stretch>
            <a:fillRect/>
          </a:stretch>
        </p:blipFill>
        <p:spPr>
          <a:xfrm>
            <a:off x="0" y="0"/>
            <a:ext cx="12192000" cy="1961662"/>
          </a:xfrm>
          <a:prstGeom prst="rect">
            <a:avLst/>
          </a:prstGeom>
        </p:spPr>
      </p:pic>
      <p:sp>
        <p:nvSpPr>
          <p:cNvPr id="2" name="Title 1"/>
          <p:cNvSpPr>
            <a:spLocks noGrp="1"/>
          </p:cNvSpPr>
          <p:nvPr>
            <p:ph type="ctrTitle" hasCustomPrompt="1"/>
          </p:nvPr>
        </p:nvSpPr>
        <p:spPr>
          <a:xfrm>
            <a:off x="362712" y="2255548"/>
            <a:ext cx="9659112" cy="1254416"/>
          </a:xfrm>
          <a:prstGeom prst="rect">
            <a:avLst/>
          </a:prstGeom>
        </p:spPr>
        <p:txBody>
          <a:bodyPr anchor="b">
            <a:normAutofit/>
          </a:bodyPr>
          <a:lstStyle>
            <a:lvl1pPr algn="l">
              <a:defRPr sz="3600" b="0"/>
            </a:lvl1pPr>
          </a:lstStyle>
          <a:p>
            <a:r>
              <a:rPr lang="en-US"/>
              <a:t>Thank you for your time.</a:t>
            </a:r>
          </a:p>
        </p:txBody>
      </p:sp>
      <p:sp>
        <p:nvSpPr>
          <p:cNvPr id="3" name="Subtitle 2"/>
          <p:cNvSpPr>
            <a:spLocks noGrp="1"/>
          </p:cNvSpPr>
          <p:nvPr>
            <p:ph type="subTitle" idx="1" hasCustomPrompt="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Questions.</a:t>
            </a:r>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p:nvPicPr>
        <p:blipFill>
          <a:blip r:embed="rId3"/>
          <a:stretch>
            <a:fillRect/>
          </a:stretch>
        </p:blipFill>
        <p:spPr>
          <a:xfrm>
            <a:off x="0" y="5396524"/>
            <a:ext cx="12192000" cy="1461477"/>
          </a:xfrm>
          <a:prstGeom prst="rect">
            <a:avLst/>
          </a:prstGeom>
        </p:spPr>
      </p:pic>
      <p:pic>
        <p:nvPicPr>
          <p:cNvPr id="7" name="Picture 6">
            <a:extLst>
              <a:ext uri="{FF2B5EF4-FFF2-40B4-BE49-F238E27FC236}">
                <a16:creationId xmlns:a16="http://schemas.microsoft.com/office/drawing/2014/main" id="{B71F2C1A-40C8-A54F-ABC7-D21BE731B92B}"/>
              </a:ext>
            </a:extLst>
          </p:cNvPr>
          <p:cNvPicPr>
            <a:picLocks noChangeAspect="1"/>
          </p:cNvPicPr>
          <p:nvPr/>
        </p:nvPicPr>
        <p:blipFill>
          <a:blip r:embed="rId4"/>
          <a:srcRect/>
          <a:stretch/>
        </p:blipFill>
        <p:spPr>
          <a:xfrm>
            <a:off x="9543456" y="263539"/>
            <a:ext cx="2456577" cy="588748"/>
          </a:xfrm>
          <a:prstGeom prst="rect">
            <a:avLst/>
          </a:prstGeom>
        </p:spPr>
      </p:pic>
      <p:pic>
        <p:nvPicPr>
          <p:cNvPr id="8" name="Picture 7">
            <a:extLst>
              <a:ext uri="{FF2B5EF4-FFF2-40B4-BE49-F238E27FC236}">
                <a16:creationId xmlns:a16="http://schemas.microsoft.com/office/drawing/2014/main" id="{48143314-CF7C-4C9E-B04C-B9A982348A9E}"/>
              </a:ext>
            </a:extLst>
          </p:cNvPr>
          <p:cNvPicPr>
            <a:picLocks noChangeAspect="1"/>
          </p:cNvPicPr>
          <p:nvPr userDrawn="1"/>
        </p:nvPicPr>
        <p:blipFill>
          <a:blip r:embed="rId2"/>
          <a:stretch>
            <a:fillRect/>
          </a:stretch>
        </p:blipFill>
        <p:spPr>
          <a:xfrm>
            <a:off x="0" y="0"/>
            <a:ext cx="12192000" cy="1961662"/>
          </a:xfrm>
          <a:prstGeom prst="rect">
            <a:avLst/>
          </a:prstGeom>
        </p:spPr>
      </p:pic>
      <p:pic>
        <p:nvPicPr>
          <p:cNvPr id="9" name="Picture 8">
            <a:extLst>
              <a:ext uri="{FF2B5EF4-FFF2-40B4-BE49-F238E27FC236}">
                <a16:creationId xmlns:a16="http://schemas.microsoft.com/office/drawing/2014/main" id="{8DA4BE9E-ECE4-434A-9AF0-07BC82B562B6}"/>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0" name="Picture 9">
            <a:extLst>
              <a:ext uri="{FF2B5EF4-FFF2-40B4-BE49-F238E27FC236}">
                <a16:creationId xmlns:a16="http://schemas.microsoft.com/office/drawing/2014/main" id="{C100A71D-D2F0-4176-AF4A-6C0C4A449971}"/>
              </a:ext>
            </a:extLst>
          </p:cNvPr>
          <p:cNvPicPr>
            <a:picLocks noChangeAspect="1"/>
          </p:cNvPicPr>
          <p:nvPr userDrawn="1"/>
        </p:nvPicPr>
        <p:blipFill>
          <a:blip r:embed="rId5"/>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1246464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
        <p:nvSpPr>
          <p:cNvPr id="12" name="Rectangle 11">
            <a:extLst>
              <a:ext uri="{FF2B5EF4-FFF2-40B4-BE49-F238E27FC236}">
                <a16:creationId xmlns:a16="http://schemas.microsoft.com/office/drawing/2014/main" id="{EAF129A7-AE68-4FBD-A567-72BFBFBFAFF7}"/>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83223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5BA2C8-6FAC-B54C-9845-66F221B9BB0A}"/>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9" name="Content Placeholder 2">
            <a:extLst>
              <a:ext uri="{FF2B5EF4-FFF2-40B4-BE49-F238E27FC236}">
                <a16:creationId xmlns:a16="http://schemas.microsoft.com/office/drawing/2014/main" id="{8EFA112B-E57E-7B4A-8833-D3D8FEC4EC14}"/>
              </a:ext>
            </a:extLst>
          </p:cNvPr>
          <p:cNvSpPr>
            <a:spLocks noGrp="1"/>
          </p:cNvSpPr>
          <p:nvPr>
            <p:ph sz="half" idx="1" hasCustomPrompt="1"/>
          </p:nvPr>
        </p:nvSpPr>
        <p:spPr>
          <a:xfrm>
            <a:off x="362712" y="1594884"/>
            <a:ext cx="10591185" cy="4518071"/>
          </a:xfrm>
        </p:spPr>
        <p:txBody>
          <a:bodyPr>
            <a:normAutofit/>
          </a:bodyPr>
          <a:lstStyle>
            <a:lvl1pPr marL="0" indent="0">
              <a:lnSpc>
                <a:spcPct val="110000"/>
              </a:lnSpc>
              <a:buNone/>
              <a:defRPr sz="2000"/>
            </a:lvl1pPr>
          </a:lstStyle>
          <a:p>
            <a:pPr lvl="0"/>
            <a:r>
              <a:rPr lang="en-US"/>
              <a:t>Enter text here</a:t>
            </a:r>
          </a:p>
        </p:txBody>
      </p:sp>
      <p:sp>
        <p:nvSpPr>
          <p:cNvPr id="10" name="Title 1">
            <a:extLst>
              <a:ext uri="{FF2B5EF4-FFF2-40B4-BE49-F238E27FC236}">
                <a16:creationId xmlns:a16="http://schemas.microsoft.com/office/drawing/2014/main" id="{FA8C8EE7-3B3F-3F41-B5AD-67185982E33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GB"/>
              <a:t>Click to edit Master title style</a:t>
            </a:r>
            <a:endParaRPr lang="en-US"/>
          </a:p>
        </p:txBody>
      </p:sp>
      <p:sp>
        <p:nvSpPr>
          <p:cNvPr id="13" name="Footer Placeholder 7">
            <a:extLst>
              <a:ext uri="{FF2B5EF4-FFF2-40B4-BE49-F238E27FC236}">
                <a16:creationId xmlns:a16="http://schemas.microsoft.com/office/drawing/2014/main" id="{44BCAD86-58E8-C64B-B919-51804E097B6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5" name="Date Placeholder 3">
            <a:extLst>
              <a:ext uri="{FF2B5EF4-FFF2-40B4-BE49-F238E27FC236}">
                <a16:creationId xmlns:a16="http://schemas.microsoft.com/office/drawing/2014/main" id="{F4675424-66C5-6140-A915-8C73CF29DE4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5741980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2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94884"/>
            <a:ext cx="5574792" cy="4518071"/>
          </a:xfrm>
        </p:spPr>
        <p:txBody>
          <a:bodyPr>
            <a:normAutofit/>
          </a:bodyPr>
          <a:lstStyle>
            <a:lvl1pPr marL="0" indent="0">
              <a:lnSpc>
                <a:spcPct val="110000"/>
              </a:lnSpc>
              <a:buNone/>
              <a:defRPr sz="2000"/>
            </a:lvl1pPr>
          </a:lstStyle>
          <a:p>
            <a:pPr lvl="0"/>
            <a:r>
              <a:rPr lang="en-US"/>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594884"/>
            <a:ext cx="5574792" cy="4518071"/>
          </a:xfrm>
        </p:spPr>
        <p:txBody>
          <a:bodyPr>
            <a:normAutofit/>
          </a:bodyPr>
          <a:lstStyle>
            <a:lvl1pPr marL="0" indent="0">
              <a:lnSpc>
                <a:spcPct val="110000"/>
              </a:lnSpc>
              <a:buNone/>
              <a:defRPr sz="2000"/>
            </a:lvl1pPr>
          </a:lstStyle>
          <a:p>
            <a:pPr lvl="0"/>
            <a:r>
              <a:rPr lang="en-US"/>
              <a:t>Enter text here</a:t>
            </a:r>
          </a:p>
        </p:txBody>
      </p:sp>
      <p:sp>
        <p:nvSpPr>
          <p:cNvPr id="8" name="Slide Number Placeholder 7">
            <a:extLst>
              <a:ext uri="{FF2B5EF4-FFF2-40B4-BE49-F238E27FC236}">
                <a16:creationId xmlns:a16="http://schemas.microsoft.com/office/drawing/2014/main" id="{7D4E4AF7-5B90-4A4A-9190-EF7AF1E8A750}"/>
              </a:ext>
            </a:extLst>
          </p:cNvPr>
          <p:cNvSpPr>
            <a:spLocks noGrp="1"/>
          </p:cNvSpPr>
          <p:nvPr>
            <p:ph type="sldNum" sz="quarter" idx="15"/>
          </p:nvPr>
        </p:nvSpPr>
        <p:spPr/>
        <p:txBody>
          <a:bodyPr/>
          <a:lstStyle/>
          <a:p>
            <a:fld id="{838B0777-827F-8D42-90B1-61394C340E65}" type="slidenum">
              <a:rPr lang="en-US" smtClean="0"/>
              <a:pPr/>
              <a:t>‹#›</a:t>
            </a:fld>
            <a:endParaRPr lang="en-US"/>
          </a:p>
        </p:txBody>
      </p:sp>
      <p:sp>
        <p:nvSpPr>
          <p:cNvPr id="11" name="Title 1">
            <a:extLst>
              <a:ext uri="{FF2B5EF4-FFF2-40B4-BE49-F238E27FC236}">
                <a16:creationId xmlns:a16="http://schemas.microsoft.com/office/drawing/2014/main" id="{0B1DBDDF-7B8D-E049-BE5A-2AC650B235B2}"/>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GB"/>
              <a:t>Click to edit Master title style</a:t>
            </a:r>
            <a:endParaRPr lang="en-US"/>
          </a:p>
        </p:txBody>
      </p:sp>
      <p:sp>
        <p:nvSpPr>
          <p:cNvPr id="12" name="Footer Placeholder 7">
            <a:extLst>
              <a:ext uri="{FF2B5EF4-FFF2-40B4-BE49-F238E27FC236}">
                <a16:creationId xmlns:a16="http://schemas.microsoft.com/office/drawing/2014/main" id="{27FBAFA6-39D8-1045-BD48-582B3322516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4" name="Date Placeholder 3">
            <a:extLst>
              <a:ext uri="{FF2B5EF4-FFF2-40B4-BE49-F238E27FC236}">
                <a16:creationId xmlns:a16="http://schemas.microsoft.com/office/drawing/2014/main" id="{27990A56-77DE-384E-846A-6EC50569154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3250278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73619"/>
            <a:ext cx="3675889" cy="4539336"/>
          </a:xfrm>
        </p:spPr>
        <p:txBody>
          <a:bodyPr>
            <a:normAutofit/>
          </a:bodyPr>
          <a:lstStyle>
            <a:lvl1pPr marL="0" indent="0">
              <a:lnSpc>
                <a:spcPct val="110000"/>
              </a:lnSpc>
              <a:buNone/>
              <a:defRPr sz="1600"/>
            </a:lvl1pPr>
          </a:lstStyle>
          <a:p>
            <a:pPr lvl="0"/>
            <a:r>
              <a:rPr lang="en-US"/>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573619"/>
            <a:ext cx="3675889" cy="4539336"/>
          </a:xfrm>
        </p:spPr>
        <p:txBody>
          <a:bodyPr>
            <a:normAutofit/>
          </a:bodyPr>
          <a:lstStyle>
            <a:lvl1pPr marL="0" indent="0">
              <a:lnSpc>
                <a:spcPct val="110000"/>
              </a:lnSpc>
              <a:buNone/>
              <a:defRPr sz="1600"/>
            </a:lvl1pPr>
          </a:lstStyle>
          <a:p>
            <a:pPr lvl="0"/>
            <a:r>
              <a:rPr lang="en-US"/>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596321"/>
            <a:ext cx="3675889" cy="4539336"/>
          </a:xfrm>
        </p:spPr>
        <p:txBody>
          <a:bodyPr>
            <a:normAutofit/>
          </a:bodyPr>
          <a:lstStyle>
            <a:lvl1pPr marL="0" indent="0">
              <a:lnSpc>
                <a:spcPct val="110000"/>
              </a:lnSpc>
              <a:buNone/>
              <a:defRPr sz="1600"/>
            </a:lvl1pPr>
          </a:lstStyle>
          <a:p>
            <a:pPr lvl="0"/>
            <a:r>
              <a:rPr lang="en-US"/>
              <a:t>Enter text here</a:t>
            </a:r>
          </a:p>
        </p:txBody>
      </p:sp>
      <p:sp>
        <p:nvSpPr>
          <p:cNvPr id="8" name="Slide Number Placeholder 7">
            <a:extLst>
              <a:ext uri="{FF2B5EF4-FFF2-40B4-BE49-F238E27FC236}">
                <a16:creationId xmlns:a16="http://schemas.microsoft.com/office/drawing/2014/main" id="{48FC52E0-46F2-2443-B309-D4A67BCEE768}"/>
              </a:ext>
            </a:extLst>
          </p:cNvPr>
          <p:cNvSpPr>
            <a:spLocks noGrp="1"/>
          </p:cNvSpPr>
          <p:nvPr>
            <p:ph type="sldNum" sz="quarter" idx="16"/>
          </p:nvPr>
        </p:nvSpPr>
        <p:spPr/>
        <p:txBody>
          <a:bodyPr/>
          <a:lstStyle/>
          <a:p>
            <a:fld id="{838B0777-827F-8D42-90B1-61394C340E65}" type="slidenum">
              <a:rPr lang="en-US" smtClean="0"/>
              <a:pPr/>
              <a:t>‹#›</a:t>
            </a:fld>
            <a:endParaRPr lang="en-US"/>
          </a:p>
        </p:txBody>
      </p:sp>
      <p:sp>
        <p:nvSpPr>
          <p:cNvPr id="11" name="Title 1">
            <a:extLst>
              <a:ext uri="{FF2B5EF4-FFF2-40B4-BE49-F238E27FC236}">
                <a16:creationId xmlns:a16="http://schemas.microsoft.com/office/drawing/2014/main" id="{22B7B320-CA87-A342-9115-47E9E4F9B68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GB"/>
              <a:t>Click to edit Master title style</a:t>
            </a:r>
            <a:endParaRPr lang="en-US"/>
          </a:p>
        </p:txBody>
      </p:sp>
      <p:sp>
        <p:nvSpPr>
          <p:cNvPr id="14" name="Footer Placeholder 7">
            <a:extLst>
              <a:ext uri="{FF2B5EF4-FFF2-40B4-BE49-F238E27FC236}">
                <a16:creationId xmlns:a16="http://schemas.microsoft.com/office/drawing/2014/main" id="{58D14D24-78FD-A045-8D62-111F0EEE42F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6" name="Date Placeholder 3">
            <a:extLst>
              <a:ext uri="{FF2B5EF4-FFF2-40B4-BE49-F238E27FC236}">
                <a16:creationId xmlns:a16="http://schemas.microsoft.com/office/drawing/2014/main" id="{FB93BEA1-60BB-9942-B17D-B28C034417F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422257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482692"/>
            <a:ext cx="5634864"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6208776" y="1482692"/>
            <a:ext cx="5620512"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462432"/>
            <a:ext cx="5574792" cy="3626480"/>
          </a:xfrm>
        </p:spPr>
        <p:txBody>
          <a:bodyPr>
            <a:normAutofit/>
          </a:bodyPr>
          <a:lstStyle>
            <a:lvl1pPr marL="0" indent="0">
              <a:lnSpc>
                <a:spcPct val="110000"/>
              </a:lnSpc>
              <a:buNone/>
              <a:defRPr sz="2000"/>
            </a:lvl1pPr>
          </a:lstStyle>
          <a:p>
            <a:pPr lvl="0"/>
            <a:r>
              <a:rPr lang="en-US"/>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462432"/>
            <a:ext cx="5574792" cy="3626480"/>
          </a:xfrm>
        </p:spPr>
        <p:txBody>
          <a:bodyPr>
            <a:normAutofit/>
          </a:bodyPr>
          <a:lstStyle>
            <a:lvl1pPr marL="0" indent="0">
              <a:lnSpc>
                <a:spcPct val="110000"/>
              </a:lnSpc>
              <a:buNone/>
              <a:defRPr sz="2000"/>
            </a:lvl1pPr>
          </a:lstStyle>
          <a:p>
            <a:pPr lvl="0"/>
            <a:r>
              <a:rPr lang="en-US"/>
              <a:t>Enter text here</a:t>
            </a:r>
          </a:p>
        </p:txBody>
      </p:sp>
      <p:sp>
        <p:nvSpPr>
          <p:cNvPr id="12" name="Title 1">
            <a:extLst>
              <a:ext uri="{FF2B5EF4-FFF2-40B4-BE49-F238E27FC236}">
                <a16:creationId xmlns:a16="http://schemas.microsoft.com/office/drawing/2014/main" id="{1A223357-BF2B-1446-9B75-489DB9B4E90F}"/>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2E390E8D-9016-4C42-8F5F-E450B003ABB8}"/>
              </a:ext>
            </a:extLst>
          </p:cNvPr>
          <p:cNvSpPr>
            <a:spLocks noGrp="1"/>
          </p:cNvSpPr>
          <p:nvPr>
            <p:ph type="sldNum" sz="quarter" idx="16"/>
          </p:nvPr>
        </p:nvSpPr>
        <p:spPr/>
        <p:txBody>
          <a:bodyPr/>
          <a:lstStyle/>
          <a:p>
            <a:fld id="{838B0777-827F-8D42-90B1-61394C340E65}" type="slidenum">
              <a:rPr lang="en-US" smtClean="0"/>
              <a:pPr/>
              <a:t>‹#›</a:t>
            </a:fld>
            <a:endParaRPr lang="en-US"/>
          </a:p>
        </p:txBody>
      </p:sp>
      <p:sp>
        <p:nvSpPr>
          <p:cNvPr id="13" name="Footer Placeholder 7">
            <a:extLst>
              <a:ext uri="{FF2B5EF4-FFF2-40B4-BE49-F238E27FC236}">
                <a16:creationId xmlns:a16="http://schemas.microsoft.com/office/drawing/2014/main" id="{9CBCAFA1-511A-EE41-B15A-62ABD068967E}"/>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5" name="Date Placeholder 3">
            <a:extLst>
              <a:ext uri="{FF2B5EF4-FFF2-40B4-BE49-F238E27FC236}">
                <a16:creationId xmlns:a16="http://schemas.microsoft.com/office/drawing/2014/main" id="{CABEB7C4-26A5-2A49-A685-3101218971E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1263119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text and hol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8033" y="987427"/>
            <a:ext cx="6949439" cy="4873625"/>
          </a:xfrm>
        </p:spPr>
        <p:txBody>
          <a:bodyPr/>
          <a:lstStyle>
            <a:lvl1pPr>
              <a:defRPr sz="2400"/>
            </a:lvl1pPr>
            <a:lvl2pPr>
              <a:defRPr sz="2000" b="0">
                <a:solidFill>
                  <a:schemeClr val="tx1"/>
                </a:solidFill>
              </a:defRPr>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a:extLst>
              <a:ext uri="{FF2B5EF4-FFF2-40B4-BE49-F238E27FC236}">
                <a16:creationId xmlns:a16="http://schemas.microsoft.com/office/drawing/2014/main" id="{20FED4CC-B694-4F4C-8AC8-7D4040DFB226}"/>
              </a:ext>
            </a:extLst>
          </p:cNvPr>
          <p:cNvSpPr>
            <a:spLocks noGrp="1"/>
          </p:cNvSpPr>
          <p:nvPr>
            <p:ph type="title"/>
          </p:nvPr>
        </p:nvSpPr>
        <p:spPr>
          <a:xfrm>
            <a:off x="374904" y="457200"/>
            <a:ext cx="3932237" cy="1600200"/>
          </a:xfrm>
          <a:prstGeom prst="rect">
            <a:avLst/>
          </a:prstGeom>
        </p:spPr>
        <p:txBody>
          <a:bodyPr anchor="b"/>
          <a:lstStyle>
            <a:lvl1pPr>
              <a:defRPr sz="3200"/>
            </a:lvl1pPr>
          </a:lstStyle>
          <a:p>
            <a:r>
              <a:rPr lang="en-GB"/>
              <a:t>Click to edit Master title style</a:t>
            </a:r>
            <a:endParaRPr lang="en-US"/>
          </a:p>
        </p:txBody>
      </p:sp>
      <p:sp>
        <p:nvSpPr>
          <p:cNvPr id="9" name="Text Placeholder 3">
            <a:extLst>
              <a:ext uri="{FF2B5EF4-FFF2-40B4-BE49-F238E27FC236}">
                <a16:creationId xmlns:a16="http://schemas.microsoft.com/office/drawing/2014/main" id="{BB4412EC-2A2F-F34F-AFA3-D552E85C92D0}"/>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Slide Number Placeholder 3">
            <a:extLst>
              <a:ext uri="{FF2B5EF4-FFF2-40B4-BE49-F238E27FC236}">
                <a16:creationId xmlns:a16="http://schemas.microsoft.com/office/drawing/2014/main" id="{6D64C3DC-0931-ED45-859D-7DC2E02D5807}"/>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10" name="Footer Placeholder 7">
            <a:extLst>
              <a:ext uri="{FF2B5EF4-FFF2-40B4-BE49-F238E27FC236}">
                <a16:creationId xmlns:a16="http://schemas.microsoft.com/office/drawing/2014/main" id="{E3CEEAF4-4B04-7F42-81A2-3D6474988D4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2" name="Date Placeholder 3">
            <a:extLst>
              <a:ext uri="{FF2B5EF4-FFF2-40B4-BE49-F238E27FC236}">
                <a16:creationId xmlns:a16="http://schemas.microsoft.com/office/drawing/2014/main" id="{C89A40C2-EB4C-F849-86CB-ACD53C9F5BDB}"/>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4155600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74904"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4706113" y="987427"/>
            <a:ext cx="7485887" cy="4873625"/>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9" name="Text Placeholder 3">
            <a:extLst>
              <a:ext uri="{FF2B5EF4-FFF2-40B4-BE49-F238E27FC236}">
                <a16:creationId xmlns:a16="http://schemas.microsoft.com/office/drawing/2014/main" id="{A95EF8D4-5B50-564A-8E71-ACB42B8E14D3}"/>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lide Number Placeholder 7">
            <a:extLst>
              <a:ext uri="{FF2B5EF4-FFF2-40B4-BE49-F238E27FC236}">
                <a16:creationId xmlns:a16="http://schemas.microsoft.com/office/drawing/2014/main" id="{3258DE6F-BC6E-364C-91D6-6B9C603C2F3D}"/>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10" name="Footer Placeholder 7">
            <a:extLst>
              <a:ext uri="{FF2B5EF4-FFF2-40B4-BE49-F238E27FC236}">
                <a16:creationId xmlns:a16="http://schemas.microsoft.com/office/drawing/2014/main" id="{49228810-255C-0747-AA61-5D5198D3E57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2" name="Date Placeholder 3">
            <a:extLst>
              <a:ext uri="{FF2B5EF4-FFF2-40B4-BE49-F238E27FC236}">
                <a16:creationId xmlns:a16="http://schemas.microsoft.com/office/drawing/2014/main" id="{19AD2DE6-E43E-6044-9983-6D2115FA619E}"/>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1252606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0790092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 blue">
    <p:bg>
      <p:bgPr>
        <a:solidFill>
          <a:srgbClr val="2455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712" y="658179"/>
            <a:ext cx="9610344" cy="2852737"/>
          </a:xfrm>
          <a:prstGeom prst="rect">
            <a:avLst/>
          </a:prstGeo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85FD36E0-C784-AE4E-B42C-F7764C6BD308}"/>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a:p>
        </p:txBody>
      </p:sp>
      <p:sp>
        <p:nvSpPr>
          <p:cNvPr id="8" name="Footer Placeholder 7">
            <a:extLst>
              <a:ext uri="{FF2B5EF4-FFF2-40B4-BE49-F238E27FC236}">
                <a16:creationId xmlns:a16="http://schemas.microsoft.com/office/drawing/2014/main" id="{74383D7C-0821-A040-BE0C-B5DB8952DD5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9" name="Date Placeholder 3">
            <a:extLst>
              <a:ext uri="{FF2B5EF4-FFF2-40B4-BE49-F238E27FC236}">
                <a16:creationId xmlns:a16="http://schemas.microsoft.com/office/drawing/2014/main" id="{AE69E957-E916-EA41-8D86-9462424C7666}"/>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lumMod val="75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354804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 Top">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416571-A315-1846-A578-44521F40228B}"/>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a:t>Enter text here</a:t>
            </a:r>
          </a:p>
        </p:txBody>
      </p:sp>
      <p:sp>
        <p:nvSpPr>
          <p:cNvPr id="4" name="Slide Number Placeholder 3">
            <a:extLst>
              <a:ext uri="{FF2B5EF4-FFF2-40B4-BE49-F238E27FC236}">
                <a16:creationId xmlns:a16="http://schemas.microsoft.com/office/drawing/2014/main" id="{784BA7FE-773F-2D4C-A1FD-78D273094D08}"/>
              </a:ext>
            </a:extLst>
          </p:cNvPr>
          <p:cNvSpPr>
            <a:spLocks noGrp="1"/>
          </p:cNvSpPr>
          <p:nvPr>
            <p:ph type="sldNum" sz="quarter" idx="16"/>
          </p:nvPr>
        </p:nvSpPr>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4" name="Title 1">
            <a:extLst>
              <a:ext uri="{FF2B5EF4-FFF2-40B4-BE49-F238E27FC236}">
                <a16:creationId xmlns:a16="http://schemas.microsoft.com/office/drawing/2014/main" id="{CBFC3704-1948-F84D-88BE-17DA7F4538A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5" name="Footer Placeholder 7">
            <a:extLst>
              <a:ext uri="{FF2B5EF4-FFF2-40B4-BE49-F238E27FC236}">
                <a16:creationId xmlns:a16="http://schemas.microsoft.com/office/drawing/2014/main" id="{2DBAF8AC-F4B9-2C4F-BBF0-BD58FB50FE11}"/>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7" name="Date Placeholder 3">
            <a:extLst>
              <a:ext uri="{FF2B5EF4-FFF2-40B4-BE49-F238E27FC236}">
                <a16:creationId xmlns:a16="http://schemas.microsoft.com/office/drawing/2014/main" id="{97E7983D-B1A4-B148-B1D4-C4B621AD156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771244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400876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columns - To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942F0-6E2E-9B45-9065-E71C5FD39597}"/>
              </a:ext>
            </a:extLst>
          </p:cNvPr>
          <p:cNvSpPr/>
          <p:nvPr userDrawn="1"/>
        </p:nvSpPr>
        <p:spPr>
          <a:xfrm>
            <a:off x="1" y="5948414"/>
            <a:ext cx="3362425" cy="9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2694723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columns - To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A4A04-F540-E24D-9FF5-8F7FC90CDCFA}"/>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a:t>Enter text here</a:t>
            </a:r>
          </a:p>
        </p:txBody>
      </p:sp>
      <p:sp>
        <p:nvSpPr>
          <p:cNvPr id="14" name="Slide Number Placeholder 3">
            <a:extLst>
              <a:ext uri="{FF2B5EF4-FFF2-40B4-BE49-F238E27FC236}">
                <a16:creationId xmlns:a16="http://schemas.microsoft.com/office/drawing/2014/main" id="{BE89C228-C4FD-7644-ABB7-614954C9451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5" name="Title 1">
            <a:extLst>
              <a:ext uri="{FF2B5EF4-FFF2-40B4-BE49-F238E27FC236}">
                <a16:creationId xmlns:a16="http://schemas.microsoft.com/office/drawing/2014/main" id="{D60B89FE-026E-7249-A3EB-8B2B89BCD59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6" name="Footer Placeholder 7">
            <a:extLst>
              <a:ext uri="{FF2B5EF4-FFF2-40B4-BE49-F238E27FC236}">
                <a16:creationId xmlns:a16="http://schemas.microsoft.com/office/drawing/2014/main" id="{5E2E5CD6-A1EE-A841-BFBB-519F206ED505}"/>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8" name="Date Placeholder 3">
            <a:extLst>
              <a:ext uri="{FF2B5EF4-FFF2-40B4-BE49-F238E27FC236}">
                <a16:creationId xmlns:a16="http://schemas.microsoft.com/office/drawing/2014/main" id="{66C81B30-170B-8F41-A120-A0E8F4AD1AD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4084589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 Top">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416571-A315-1846-A578-44521F40228B}"/>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a:t>Enter text here</a:t>
            </a:r>
          </a:p>
        </p:txBody>
      </p:sp>
      <p:sp>
        <p:nvSpPr>
          <p:cNvPr id="4" name="Slide Number Placeholder 3">
            <a:extLst>
              <a:ext uri="{FF2B5EF4-FFF2-40B4-BE49-F238E27FC236}">
                <a16:creationId xmlns:a16="http://schemas.microsoft.com/office/drawing/2014/main" id="{784BA7FE-773F-2D4C-A1FD-78D273094D08}"/>
              </a:ext>
            </a:extLst>
          </p:cNvPr>
          <p:cNvSpPr>
            <a:spLocks noGrp="1"/>
          </p:cNvSpPr>
          <p:nvPr>
            <p:ph type="sldNum" sz="quarter" idx="16"/>
          </p:nvPr>
        </p:nvSpPr>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4" name="Title 1">
            <a:extLst>
              <a:ext uri="{FF2B5EF4-FFF2-40B4-BE49-F238E27FC236}">
                <a16:creationId xmlns:a16="http://schemas.microsoft.com/office/drawing/2014/main" id="{CBFC3704-1948-F84D-88BE-17DA7F4538A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5" name="Footer Placeholder 7">
            <a:extLst>
              <a:ext uri="{FF2B5EF4-FFF2-40B4-BE49-F238E27FC236}">
                <a16:creationId xmlns:a16="http://schemas.microsoft.com/office/drawing/2014/main" id="{2DBAF8AC-F4B9-2C4F-BBF0-BD58FB50FE11}"/>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7" name="Date Placeholder 3">
            <a:extLst>
              <a:ext uri="{FF2B5EF4-FFF2-40B4-BE49-F238E27FC236}">
                <a16:creationId xmlns:a16="http://schemas.microsoft.com/office/drawing/2014/main" id="{97E7983D-B1A4-B148-B1D4-C4B621AD156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5802502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 column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000"/>
            </a:lvl1pPr>
          </a:lstStyle>
          <a:p>
            <a:pPr lvl="0"/>
            <a:r>
              <a:rPr lang="en-US"/>
              <a:t>Enter text here</a:t>
            </a:r>
          </a:p>
        </p:txBody>
      </p:sp>
      <p:sp>
        <p:nvSpPr>
          <p:cNvPr id="3" name="Slide Number Placeholder 2">
            <a:extLst>
              <a:ext uri="{FF2B5EF4-FFF2-40B4-BE49-F238E27FC236}">
                <a16:creationId xmlns:a16="http://schemas.microsoft.com/office/drawing/2014/main" id="{474F5CED-483C-A348-8E33-D2AA0F23C538}"/>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10" name="Title 1">
            <a:extLst>
              <a:ext uri="{FF2B5EF4-FFF2-40B4-BE49-F238E27FC236}">
                <a16:creationId xmlns:a16="http://schemas.microsoft.com/office/drawing/2014/main" id="{0D53A157-7BBA-5749-8237-8C9901613C0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1" name="Footer Placeholder 7">
            <a:extLst>
              <a:ext uri="{FF2B5EF4-FFF2-40B4-BE49-F238E27FC236}">
                <a16:creationId xmlns:a16="http://schemas.microsoft.com/office/drawing/2014/main" id="{3953BB51-3F9C-E747-ACA8-03C6016EBBC8}"/>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3" name="Date Placeholder 3">
            <a:extLst>
              <a:ext uri="{FF2B5EF4-FFF2-40B4-BE49-F238E27FC236}">
                <a16:creationId xmlns:a16="http://schemas.microsoft.com/office/drawing/2014/main" id="{A9247E92-8FF0-A341-9976-E6095D27EFA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5" name="Picture 14">
            <a:extLst>
              <a:ext uri="{FF2B5EF4-FFF2-40B4-BE49-F238E27FC236}">
                <a16:creationId xmlns:a16="http://schemas.microsoft.com/office/drawing/2014/main" id="{1A9C1B73-5F33-D644-8887-BF4B42C1B431}"/>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2468504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umns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34238B-024D-294E-AD4C-68C413D97E1A}"/>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8" name="Slide Number Placeholder 7">
            <a:extLst>
              <a:ext uri="{FF2B5EF4-FFF2-40B4-BE49-F238E27FC236}">
                <a16:creationId xmlns:a16="http://schemas.microsoft.com/office/drawing/2014/main" id="{85572D3F-74B7-B64C-800D-13CA52163CD4}"/>
              </a:ext>
            </a:extLst>
          </p:cNvPr>
          <p:cNvSpPr>
            <a:spLocks noGrp="1"/>
          </p:cNvSpPr>
          <p:nvPr>
            <p:ph type="sldNum" sz="quarter" idx="15"/>
          </p:nvPr>
        </p:nvSpPr>
        <p:spPr/>
        <p:txBody>
          <a:bodyPr/>
          <a:lstStyle/>
          <a:p>
            <a:fld id="{838B0777-827F-8D42-90B1-61394C340E65}" type="slidenum">
              <a:rPr lang="en-US" smtClean="0"/>
              <a:pPr/>
              <a:t>‹#›</a:t>
            </a:fld>
            <a:endParaRPr lang="en-US"/>
          </a:p>
        </p:txBody>
      </p:sp>
      <p:sp>
        <p:nvSpPr>
          <p:cNvPr id="11" name="Title 1">
            <a:extLst>
              <a:ext uri="{FF2B5EF4-FFF2-40B4-BE49-F238E27FC236}">
                <a16:creationId xmlns:a16="http://schemas.microsoft.com/office/drawing/2014/main" id="{1D7F9956-5A00-5A40-8899-32D1F87962F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2" name="Footer Placeholder 7">
            <a:extLst>
              <a:ext uri="{FF2B5EF4-FFF2-40B4-BE49-F238E27FC236}">
                <a16:creationId xmlns:a16="http://schemas.microsoft.com/office/drawing/2014/main" id="{0031E1D5-F0A3-EF45-84AA-C0225E109AEC}"/>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4" name="Date Placeholder 3">
            <a:extLst>
              <a:ext uri="{FF2B5EF4-FFF2-40B4-BE49-F238E27FC236}">
                <a16:creationId xmlns:a16="http://schemas.microsoft.com/office/drawing/2014/main" id="{0305433C-0038-FC49-AAE7-4AE15259F89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3" name="Picture 12">
            <a:extLst>
              <a:ext uri="{FF2B5EF4-FFF2-40B4-BE49-F238E27FC236}">
                <a16:creationId xmlns:a16="http://schemas.microsoft.com/office/drawing/2014/main" id="{294A24C2-F910-3846-AE02-C61D5B535526}"/>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661815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olumns - Bottom">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92FE64-D177-274B-901F-D336A79314A8}"/>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a:t>Enter text here</a:t>
            </a:r>
          </a:p>
        </p:txBody>
      </p:sp>
      <p:sp>
        <p:nvSpPr>
          <p:cNvPr id="8" name="Slide Number Placeholder 7">
            <a:extLst>
              <a:ext uri="{FF2B5EF4-FFF2-40B4-BE49-F238E27FC236}">
                <a16:creationId xmlns:a16="http://schemas.microsoft.com/office/drawing/2014/main" id="{9CB989F8-C842-5E4D-A070-A6209E35FC73}"/>
              </a:ext>
            </a:extLst>
          </p:cNvPr>
          <p:cNvSpPr>
            <a:spLocks noGrp="1"/>
          </p:cNvSpPr>
          <p:nvPr>
            <p:ph type="sldNum" sz="quarter" idx="16"/>
          </p:nvPr>
        </p:nvSpPr>
        <p:spPr/>
        <p:txBody>
          <a:bodyPr/>
          <a:lstStyle/>
          <a:p>
            <a:fld id="{838B0777-827F-8D42-90B1-61394C340E65}" type="slidenum">
              <a:rPr lang="en-US" smtClean="0"/>
              <a:pPr/>
              <a:t>‹#›</a:t>
            </a:fld>
            <a:endParaRPr lang="en-US"/>
          </a:p>
        </p:txBody>
      </p:sp>
      <p:sp>
        <p:nvSpPr>
          <p:cNvPr id="14" name="Title 1">
            <a:extLst>
              <a:ext uri="{FF2B5EF4-FFF2-40B4-BE49-F238E27FC236}">
                <a16:creationId xmlns:a16="http://schemas.microsoft.com/office/drawing/2014/main" id="{849E4815-2057-AE40-A83C-99001B97A08B}"/>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5" name="Footer Placeholder 7">
            <a:extLst>
              <a:ext uri="{FF2B5EF4-FFF2-40B4-BE49-F238E27FC236}">
                <a16:creationId xmlns:a16="http://schemas.microsoft.com/office/drawing/2014/main" id="{2E2EF048-87C8-2B43-AA12-7E550A2A45E3}"/>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7" name="Date Placeholder 3">
            <a:extLst>
              <a:ext uri="{FF2B5EF4-FFF2-40B4-BE49-F238E27FC236}">
                <a16:creationId xmlns:a16="http://schemas.microsoft.com/office/drawing/2014/main" id="{40068E4E-9680-554C-B740-1BBB27554682}"/>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1" name="Picture 10">
            <a:extLst>
              <a:ext uri="{FF2B5EF4-FFF2-40B4-BE49-F238E27FC236}">
                <a16:creationId xmlns:a16="http://schemas.microsoft.com/office/drawing/2014/main" id="{33878C27-21CA-5C4F-BEFA-9DFC477CBD45}"/>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15790444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 Botto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20DF604-D9D6-5045-B588-839447328165}"/>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a:extLst>
              <a:ext uri="{FF2B5EF4-FFF2-40B4-BE49-F238E27FC236}">
                <a16:creationId xmlns:a16="http://schemas.microsoft.com/office/drawing/2014/main" id="{C6C0CE20-2FA8-D441-A594-2E5923EEB93C}"/>
              </a:ext>
            </a:extLst>
          </p:cNvPr>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19AD1BB0-F11D-AB4E-A5C2-D6877E27F067}"/>
              </a:ext>
            </a:extLst>
          </p:cNvPr>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a:extLst>
              <a:ext uri="{FF2B5EF4-FFF2-40B4-BE49-F238E27FC236}">
                <a16:creationId xmlns:a16="http://schemas.microsoft.com/office/drawing/2014/main" id="{82982180-1554-0149-9361-2E4524F2E5A5}"/>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a:t>Enter text here</a:t>
            </a:r>
          </a:p>
        </p:txBody>
      </p:sp>
      <p:sp>
        <p:nvSpPr>
          <p:cNvPr id="17" name="Content Placeholder 2">
            <a:extLst>
              <a:ext uri="{FF2B5EF4-FFF2-40B4-BE49-F238E27FC236}">
                <a16:creationId xmlns:a16="http://schemas.microsoft.com/office/drawing/2014/main" id="{D075AC00-972C-AE42-811E-B2A50B01A5A4}"/>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a:t>Enter text here</a:t>
            </a:r>
          </a:p>
        </p:txBody>
      </p:sp>
      <p:sp>
        <p:nvSpPr>
          <p:cNvPr id="4" name="Slide Number Placeholder 3">
            <a:extLst>
              <a:ext uri="{FF2B5EF4-FFF2-40B4-BE49-F238E27FC236}">
                <a16:creationId xmlns:a16="http://schemas.microsoft.com/office/drawing/2014/main" id="{083EDE99-ADAF-CC49-8A11-DA767186ACD5}"/>
              </a:ext>
            </a:extLst>
          </p:cNvPr>
          <p:cNvSpPr>
            <a:spLocks noGrp="1"/>
          </p:cNvSpPr>
          <p:nvPr>
            <p:ph type="sldNum" sz="quarter" idx="16"/>
          </p:nvPr>
        </p:nvSpPr>
        <p:spPr/>
        <p:txBody>
          <a:bodyPr/>
          <a:lstStyle/>
          <a:p>
            <a:fld id="{838B0777-827F-8D42-90B1-61394C340E65}" type="slidenum">
              <a:rPr lang="en-US" smtClean="0"/>
              <a:pPr/>
              <a:t>‹#›</a:t>
            </a:fld>
            <a:endParaRPr lang="en-US"/>
          </a:p>
        </p:txBody>
      </p:sp>
      <p:sp>
        <p:nvSpPr>
          <p:cNvPr id="19" name="Title 1">
            <a:extLst>
              <a:ext uri="{FF2B5EF4-FFF2-40B4-BE49-F238E27FC236}">
                <a16:creationId xmlns:a16="http://schemas.microsoft.com/office/drawing/2014/main" id="{BFAC88BB-6435-5741-AECC-C64CD1B8AC1C}"/>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20" name="Footer Placeholder 7">
            <a:extLst>
              <a:ext uri="{FF2B5EF4-FFF2-40B4-BE49-F238E27FC236}">
                <a16:creationId xmlns:a16="http://schemas.microsoft.com/office/drawing/2014/main" id="{470C4FCD-395E-D94C-AECA-9EC451BFD0A8}"/>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22" name="Date Placeholder 3">
            <a:extLst>
              <a:ext uri="{FF2B5EF4-FFF2-40B4-BE49-F238E27FC236}">
                <a16:creationId xmlns:a16="http://schemas.microsoft.com/office/drawing/2014/main" id="{46DBF9A0-D8B4-7745-ACB6-B5E35D85370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1" name="Picture 10">
            <a:extLst>
              <a:ext uri="{FF2B5EF4-FFF2-40B4-BE49-F238E27FC236}">
                <a16:creationId xmlns:a16="http://schemas.microsoft.com/office/drawing/2014/main" id="{74C886DF-8C35-DF43-932E-D6A258828D53}"/>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3474887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 column - Blank">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2" name="Picture 11">
            <a:extLst>
              <a:ext uri="{FF2B5EF4-FFF2-40B4-BE49-F238E27FC236}">
                <a16:creationId xmlns:a16="http://schemas.microsoft.com/office/drawing/2014/main" id="{342E2189-A077-2C40-8C3F-555DAC17C7D1}"/>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239455511"/>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 columns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942F0-6E2E-9B45-9065-E71C5FD39597}"/>
              </a:ext>
            </a:extLst>
          </p:cNvPr>
          <p:cNvSpPr/>
          <p:nvPr userDrawn="1"/>
        </p:nvSpPr>
        <p:spPr>
          <a:xfrm>
            <a:off x="1" y="5948414"/>
            <a:ext cx="3362425" cy="9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4" name="Picture 13">
            <a:extLst>
              <a:ext uri="{FF2B5EF4-FFF2-40B4-BE49-F238E27FC236}">
                <a16:creationId xmlns:a16="http://schemas.microsoft.com/office/drawing/2014/main" id="{8CF8F17A-E5F9-9C48-B58B-2FBC2231F1A6}"/>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134093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000"/>
            </a:lvl1pPr>
          </a:lstStyle>
          <a:p>
            <a:pPr lvl="0"/>
            <a:r>
              <a:rPr lang="en-US"/>
              <a:t>Enter text here</a:t>
            </a:r>
          </a:p>
        </p:txBody>
      </p:sp>
      <p:sp>
        <p:nvSpPr>
          <p:cNvPr id="3" name="Slide Number Placeholder 2">
            <a:extLst>
              <a:ext uri="{FF2B5EF4-FFF2-40B4-BE49-F238E27FC236}">
                <a16:creationId xmlns:a16="http://schemas.microsoft.com/office/drawing/2014/main" id="{474F5CED-483C-A348-8E33-D2AA0F23C538}"/>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10" name="Title 1">
            <a:extLst>
              <a:ext uri="{FF2B5EF4-FFF2-40B4-BE49-F238E27FC236}">
                <a16:creationId xmlns:a16="http://schemas.microsoft.com/office/drawing/2014/main" id="{0D53A157-7BBA-5749-8237-8C9901613C0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1" name="Footer Placeholder 7">
            <a:extLst>
              <a:ext uri="{FF2B5EF4-FFF2-40B4-BE49-F238E27FC236}">
                <a16:creationId xmlns:a16="http://schemas.microsoft.com/office/drawing/2014/main" id="{3953BB51-3F9C-E747-ACA8-03C6016EBBC8}"/>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3" name="Date Placeholder 3">
            <a:extLst>
              <a:ext uri="{FF2B5EF4-FFF2-40B4-BE49-F238E27FC236}">
                <a16:creationId xmlns:a16="http://schemas.microsoft.com/office/drawing/2014/main" id="{A9247E92-8FF0-A341-9976-E6095D27EFA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39560733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3 columns -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A4A04-F540-E24D-9FF5-8F7FC90CDCFA}"/>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a:t>Enter text here</a:t>
            </a:r>
          </a:p>
        </p:txBody>
      </p:sp>
      <p:sp>
        <p:nvSpPr>
          <p:cNvPr id="14" name="Slide Number Placeholder 3">
            <a:extLst>
              <a:ext uri="{FF2B5EF4-FFF2-40B4-BE49-F238E27FC236}">
                <a16:creationId xmlns:a16="http://schemas.microsoft.com/office/drawing/2014/main" id="{BE89C228-C4FD-7644-ABB7-614954C9451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5" name="Title 1">
            <a:extLst>
              <a:ext uri="{FF2B5EF4-FFF2-40B4-BE49-F238E27FC236}">
                <a16:creationId xmlns:a16="http://schemas.microsoft.com/office/drawing/2014/main" id="{D60B89FE-026E-7249-A3EB-8B2B89BCD59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6" name="Footer Placeholder 7">
            <a:extLst>
              <a:ext uri="{FF2B5EF4-FFF2-40B4-BE49-F238E27FC236}">
                <a16:creationId xmlns:a16="http://schemas.microsoft.com/office/drawing/2014/main" id="{5E2E5CD6-A1EE-A841-BFBB-519F206ED505}"/>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8" name="Date Placeholder 3">
            <a:extLst>
              <a:ext uri="{FF2B5EF4-FFF2-40B4-BE49-F238E27FC236}">
                <a16:creationId xmlns:a16="http://schemas.microsoft.com/office/drawing/2014/main" id="{66C81B30-170B-8F41-A120-A0E8F4AD1AD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1" name="Picture 10">
            <a:extLst>
              <a:ext uri="{FF2B5EF4-FFF2-40B4-BE49-F238E27FC236}">
                <a16:creationId xmlns:a16="http://schemas.microsoft.com/office/drawing/2014/main" id="{4B056CD8-22B9-914B-A208-D60B45CA50A1}"/>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29134881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mparison - 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416571-A315-1846-A578-44521F40228B}"/>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a:t>Enter text here</a:t>
            </a:r>
          </a:p>
        </p:txBody>
      </p:sp>
      <p:sp>
        <p:nvSpPr>
          <p:cNvPr id="4" name="Slide Number Placeholder 3">
            <a:extLst>
              <a:ext uri="{FF2B5EF4-FFF2-40B4-BE49-F238E27FC236}">
                <a16:creationId xmlns:a16="http://schemas.microsoft.com/office/drawing/2014/main" id="{784BA7FE-773F-2D4C-A1FD-78D273094D08}"/>
              </a:ext>
            </a:extLst>
          </p:cNvPr>
          <p:cNvSpPr>
            <a:spLocks noGrp="1"/>
          </p:cNvSpPr>
          <p:nvPr>
            <p:ph type="sldNum" sz="quarter" idx="16"/>
          </p:nvPr>
        </p:nvSpPr>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4" name="Title 1">
            <a:extLst>
              <a:ext uri="{FF2B5EF4-FFF2-40B4-BE49-F238E27FC236}">
                <a16:creationId xmlns:a16="http://schemas.microsoft.com/office/drawing/2014/main" id="{CBFC3704-1948-F84D-88BE-17DA7F4538A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5" name="Footer Placeholder 7">
            <a:extLst>
              <a:ext uri="{FF2B5EF4-FFF2-40B4-BE49-F238E27FC236}">
                <a16:creationId xmlns:a16="http://schemas.microsoft.com/office/drawing/2014/main" id="{2DBAF8AC-F4B9-2C4F-BBF0-BD58FB50FE11}"/>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7" name="Date Placeholder 3">
            <a:extLst>
              <a:ext uri="{FF2B5EF4-FFF2-40B4-BE49-F238E27FC236}">
                <a16:creationId xmlns:a16="http://schemas.microsoft.com/office/drawing/2014/main" id="{97E7983D-B1A4-B148-B1D4-C4B621AD156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6" name="Picture 15">
            <a:extLst>
              <a:ext uri="{FF2B5EF4-FFF2-40B4-BE49-F238E27FC236}">
                <a16:creationId xmlns:a16="http://schemas.microsoft.com/office/drawing/2014/main" id="{5E2C3E2E-EFC9-1344-B409-FD8AEF49561B}"/>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20977774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712" y="2255548"/>
            <a:ext cx="9659112" cy="1254416"/>
          </a:xfrm>
          <a:prstGeom prst="rect">
            <a:avLst/>
          </a:prstGeom>
        </p:spPr>
        <p:txBody>
          <a:bodyPr anchor="b">
            <a:normAutofit/>
          </a:bodyPr>
          <a:lstStyle>
            <a:lvl1pPr algn="l">
              <a:defRPr sz="3600"/>
            </a:lvl1pPr>
          </a:lstStyle>
          <a:p>
            <a:r>
              <a:rPr lang="en-US"/>
              <a:t>Click to edit Master title style</a:t>
            </a:r>
          </a:p>
        </p:txBody>
      </p:sp>
      <p:sp>
        <p:nvSpPr>
          <p:cNvPr id="3" name="Subtitle 2"/>
          <p:cNvSpPr>
            <a:spLocks noGrp="1"/>
          </p:cNvSpPr>
          <p:nvPr>
            <p:ph type="subTitle" idx="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3E6986C3-DE0D-4B85-81D3-8FC2F3266057}"/>
              </a:ext>
            </a:extLst>
          </p:cNvPr>
          <p:cNvPicPr>
            <a:picLocks noChangeAspect="1"/>
          </p:cNvPicPr>
          <p:nvPr userDrawn="1"/>
        </p:nvPicPr>
        <p:blipFill>
          <a:blip r:embed="rId2"/>
          <a:stretch>
            <a:fillRect/>
          </a:stretch>
        </p:blipFill>
        <p:spPr>
          <a:xfrm>
            <a:off x="0" y="0"/>
            <a:ext cx="12192000" cy="1961662"/>
          </a:xfrm>
          <a:prstGeom prst="rect">
            <a:avLst/>
          </a:prstGeom>
        </p:spPr>
      </p:pic>
      <p:pic>
        <p:nvPicPr>
          <p:cNvPr id="9" name="Picture 8">
            <a:extLst>
              <a:ext uri="{FF2B5EF4-FFF2-40B4-BE49-F238E27FC236}">
                <a16:creationId xmlns:a16="http://schemas.microsoft.com/office/drawing/2014/main" id="{CF80BC2D-996A-49F8-92D0-B28471FA9A52}"/>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0" name="Picture 9">
            <a:extLst>
              <a:ext uri="{FF2B5EF4-FFF2-40B4-BE49-F238E27FC236}">
                <a16:creationId xmlns:a16="http://schemas.microsoft.com/office/drawing/2014/main" id="{8F8A9735-AD09-4984-AA17-B4F934250C23}"/>
              </a:ext>
            </a:extLst>
          </p:cNvPr>
          <p:cNvPicPr>
            <a:picLocks noChangeAspect="1"/>
          </p:cNvPicPr>
          <p:nvPr userDrawn="1"/>
        </p:nvPicPr>
        <p:blipFill>
          <a:blip r:embed="rId4"/>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39640194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2712" y="2532255"/>
            <a:ext cx="10515600" cy="1325563"/>
          </a:xfrm>
          <a:prstGeom prst="rect">
            <a:avLst/>
          </a:prstGeom>
        </p:spPr>
        <p:txBody>
          <a:bodyPr/>
          <a:lstStyle>
            <a:lvl1pPr>
              <a:defRPr>
                <a:solidFill>
                  <a:srgbClr val="00579C"/>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BEB4071B-8956-1F45-8413-D77E45140982}"/>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8" name="Footer Placeholder 7">
            <a:extLst>
              <a:ext uri="{FF2B5EF4-FFF2-40B4-BE49-F238E27FC236}">
                <a16:creationId xmlns:a16="http://schemas.microsoft.com/office/drawing/2014/main" id="{A237A5CF-4029-5441-9751-E360C7BA0059}"/>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0" name="Date Placeholder 3">
            <a:extLst>
              <a:ext uri="{FF2B5EF4-FFF2-40B4-BE49-F238E27FC236}">
                <a16:creationId xmlns:a16="http://schemas.microsoft.com/office/drawing/2014/main" id="{FCA39AD3-F023-5741-9EB7-A0EBA453024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8401144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p:nvPicPr>
        <p:blipFill>
          <a:blip r:embed="rId2"/>
          <a:stretch>
            <a:fillRect/>
          </a:stretch>
        </p:blipFill>
        <p:spPr>
          <a:xfrm>
            <a:off x="0" y="0"/>
            <a:ext cx="12192000" cy="1961662"/>
          </a:xfrm>
          <a:prstGeom prst="rect">
            <a:avLst/>
          </a:prstGeom>
        </p:spPr>
      </p:pic>
      <p:sp>
        <p:nvSpPr>
          <p:cNvPr id="2" name="Title 1"/>
          <p:cNvSpPr>
            <a:spLocks noGrp="1"/>
          </p:cNvSpPr>
          <p:nvPr>
            <p:ph type="ctrTitle"/>
          </p:nvPr>
        </p:nvSpPr>
        <p:spPr>
          <a:xfrm>
            <a:off x="362712" y="2255548"/>
            <a:ext cx="9659112" cy="1254416"/>
          </a:xfrm>
          <a:prstGeom prst="rect">
            <a:avLst/>
          </a:prstGeom>
        </p:spPr>
        <p:txBody>
          <a:bodyPr anchor="b">
            <a:normAutofit/>
          </a:bodyPr>
          <a:lstStyle>
            <a:lvl1pPr algn="l">
              <a:defRPr sz="3600"/>
            </a:lvl1pPr>
          </a:lstStyle>
          <a:p>
            <a:r>
              <a:rPr lang="en-US"/>
              <a:t>Click to edit Master title style</a:t>
            </a:r>
          </a:p>
        </p:txBody>
      </p:sp>
      <p:sp>
        <p:nvSpPr>
          <p:cNvPr id="3" name="Subtitle 2"/>
          <p:cNvSpPr>
            <a:spLocks noGrp="1"/>
          </p:cNvSpPr>
          <p:nvPr>
            <p:ph type="subTitle" idx="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p:nvPicPr>
        <p:blipFill>
          <a:blip r:embed="rId3"/>
          <a:stretch>
            <a:fillRect/>
          </a:stretch>
        </p:blipFill>
        <p:spPr>
          <a:xfrm>
            <a:off x="0" y="5396524"/>
            <a:ext cx="12192000" cy="1461477"/>
          </a:xfrm>
          <a:prstGeom prst="rect">
            <a:avLst/>
          </a:prstGeom>
        </p:spPr>
      </p:pic>
      <p:pic>
        <p:nvPicPr>
          <p:cNvPr id="8" name="Picture 7">
            <a:extLst>
              <a:ext uri="{FF2B5EF4-FFF2-40B4-BE49-F238E27FC236}">
                <a16:creationId xmlns:a16="http://schemas.microsoft.com/office/drawing/2014/main" id="{F0BDE0C5-D3EB-6549-B4AB-1382E17A14AA}"/>
              </a:ext>
            </a:extLst>
          </p:cNvPr>
          <p:cNvPicPr>
            <a:picLocks noChangeAspect="1"/>
          </p:cNvPicPr>
          <p:nvPr/>
        </p:nvPicPr>
        <p:blipFill>
          <a:blip r:embed="rId4"/>
          <a:srcRect/>
          <a:stretch/>
        </p:blipFill>
        <p:spPr>
          <a:xfrm>
            <a:off x="9543456" y="263539"/>
            <a:ext cx="2456577" cy="588748"/>
          </a:xfrm>
          <a:prstGeom prst="rect">
            <a:avLst/>
          </a:prstGeom>
        </p:spPr>
      </p:pic>
      <p:pic>
        <p:nvPicPr>
          <p:cNvPr id="7" name="Picture 6">
            <a:extLst>
              <a:ext uri="{FF2B5EF4-FFF2-40B4-BE49-F238E27FC236}">
                <a16:creationId xmlns:a16="http://schemas.microsoft.com/office/drawing/2014/main" id="{21D04039-FA19-48F7-9784-14458C1D721E}"/>
              </a:ext>
            </a:extLst>
          </p:cNvPr>
          <p:cNvPicPr>
            <a:picLocks noChangeAspect="1"/>
          </p:cNvPicPr>
          <p:nvPr userDrawn="1"/>
        </p:nvPicPr>
        <p:blipFill>
          <a:blip r:embed="rId2"/>
          <a:stretch>
            <a:fillRect/>
          </a:stretch>
        </p:blipFill>
        <p:spPr>
          <a:xfrm>
            <a:off x="0" y="0"/>
            <a:ext cx="12192000" cy="1961662"/>
          </a:xfrm>
          <a:prstGeom prst="rect">
            <a:avLst/>
          </a:prstGeom>
        </p:spPr>
      </p:pic>
      <p:pic>
        <p:nvPicPr>
          <p:cNvPr id="9" name="Picture 8">
            <a:extLst>
              <a:ext uri="{FF2B5EF4-FFF2-40B4-BE49-F238E27FC236}">
                <a16:creationId xmlns:a16="http://schemas.microsoft.com/office/drawing/2014/main" id="{92CB7023-C0E1-4016-8001-A39B05DD583A}"/>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0" name="Picture 9">
            <a:extLst>
              <a:ext uri="{FF2B5EF4-FFF2-40B4-BE49-F238E27FC236}">
                <a16:creationId xmlns:a16="http://schemas.microsoft.com/office/drawing/2014/main" id="{0686383C-88D8-4ECD-ADCB-48249DB41D69}"/>
              </a:ext>
            </a:extLst>
          </p:cNvPr>
          <p:cNvPicPr>
            <a:picLocks noChangeAspect="1"/>
          </p:cNvPicPr>
          <p:nvPr userDrawn="1"/>
        </p:nvPicPr>
        <p:blipFill>
          <a:blip r:embed="rId5"/>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6487124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2712" y="2919986"/>
            <a:ext cx="9610344" cy="590931"/>
          </a:xfrm>
          <a:prstGeom prst="rect">
            <a:avLst/>
          </a:prstGeom>
        </p:spPr>
        <p:txBody>
          <a:bodyPr anchor="b">
            <a:sp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7">
            <a:extLst>
              <a:ext uri="{FF2B5EF4-FFF2-40B4-BE49-F238E27FC236}">
                <a16:creationId xmlns:a16="http://schemas.microsoft.com/office/drawing/2014/main" id="{E054AF39-23DB-0740-938A-1A583332BFB0}"/>
              </a:ext>
            </a:extLst>
          </p:cNvPr>
          <p:cNvSpPr>
            <a:spLocks noGrp="1"/>
          </p:cNvSpPr>
          <p:nvPr>
            <p:ph type="sldNum" sz="quarter" idx="11"/>
          </p:nvPr>
        </p:nvSpPr>
        <p:spPr>
          <a:xfrm>
            <a:off x="258748" y="6352806"/>
            <a:ext cx="2743200" cy="365125"/>
          </a:xfrm>
        </p:spPr>
        <p:txBody>
          <a:bodyPr/>
          <a:lstStyle/>
          <a:p>
            <a:fld id="{838B0777-827F-8D42-90B1-61394C340E65}" type="slidenum">
              <a:rPr lang="en-US" smtClean="0"/>
              <a:pPr/>
              <a:t>‹#›</a:t>
            </a:fld>
            <a:endParaRPr lang="en-US"/>
          </a:p>
        </p:txBody>
      </p:sp>
      <p:sp>
        <p:nvSpPr>
          <p:cNvPr id="11" name="Footer Placeholder 7">
            <a:extLst>
              <a:ext uri="{FF2B5EF4-FFF2-40B4-BE49-F238E27FC236}">
                <a16:creationId xmlns:a16="http://schemas.microsoft.com/office/drawing/2014/main" id="{7748E00D-B3B4-FE4D-A3E5-E8C8A25CA2E0}"/>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2" name="Date Placeholder 3">
            <a:extLst>
              <a:ext uri="{FF2B5EF4-FFF2-40B4-BE49-F238E27FC236}">
                <a16:creationId xmlns:a16="http://schemas.microsoft.com/office/drawing/2014/main" id="{614E4032-E757-2144-A88B-ABFF9C43B77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31600767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5BA2C8-6FAC-B54C-9845-66F221B9BB0A}"/>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9" name="Content Placeholder 2">
            <a:extLst>
              <a:ext uri="{FF2B5EF4-FFF2-40B4-BE49-F238E27FC236}">
                <a16:creationId xmlns:a16="http://schemas.microsoft.com/office/drawing/2014/main" id="{8EFA112B-E57E-7B4A-8833-D3D8FEC4EC14}"/>
              </a:ext>
            </a:extLst>
          </p:cNvPr>
          <p:cNvSpPr>
            <a:spLocks noGrp="1"/>
          </p:cNvSpPr>
          <p:nvPr>
            <p:ph sz="half" idx="1" hasCustomPrompt="1"/>
          </p:nvPr>
        </p:nvSpPr>
        <p:spPr>
          <a:xfrm>
            <a:off x="362712" y="1594884"/>
            <a:ext cx="10591185" cy="4518071"/>
          </a:xfrm>
        </p:spPr>
        <p:txBody>
          <a:bodyPr>
            <a:normAutofit/>
          </a:bodyPr>
          <a:lstStyle>
            <a:lvl1pPr marL="0" indent="0">
              <a:lnSpc>
                <a:spcPct val="110000"/>
              </a:lnSpc>
              <a:buNone/>
              <a:defRPr sz="2000"/>
            </a:lvl1pPr>
          </a:lstStyle>
          <a:p>
            <a:pPr lvl="0"/>
            <a:r>
              <a:rPr lang="en-US"/>
              <a:t>Enter text here</a:t>
            </a:r>
          </a:p>
        </p:txBody>
      </p:sp>
      <p:sp>
        <p:nvSpPr>
          <p:cNvPr id="10" name="Title 1">
            <a:extLst>
              <a:ext uri="{FF2B5EF4-FFF2-40B4-BE49-F238E27FC236}">
                <a16:creationId xmlns:a16="http://schemas.microsoft.com/office/drawing/2014/main" id="{FA8C8EE7-3B3F-3F41-B5AD-67185982E33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p>
        </p:txBody>
      </p:sp>
      <p:sp>
        <p:nvSpPr>
          <p:cNvPr id="13" name="Footer Placeholder 7">
            <a:extLst>
              <a:ext uri="{FF2B5EF4-FFF2-40B4-BE49-F238E27FC236}">
                <a16:creationId xmlns:a16="http://schemas.microsoft.com/office/drawing/2014/main" id="{44BCAD86-58E8-C64B-B919-51804E097B6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5" name="Date Placeholder 3">
            <a:extLst>
              <a:ext uri="{FF2B5EF4-FFF2-40B4-BE49-F238E27FC236}">
                <a16:creationId xmlns:a16="http://schemas.microsoft.com/office/drawing/2014/main" id="{F4675424-66C5-6140-A915-8C73CF29DE4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12400891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94884"/>
            <a:ext cx="5574792" cy="4518071"/>
          </a:xfrm>
        </p:spPr>
        <p:txBody>
          <a:bodyPr>
            <a:normAutofit/>
          </a:bodyPr>
          <a:lstStyle>
            <a:lvl1pPr marL="0" indent="0">
              <a:lnSpc>
                <a:spcPct val="110000"/>
              </a:lnSpc>
              <a:buNone/>
              <a:defRPr sz="2000"/>
            </a:lvl1pPr>
          </a:lstStyle>
          <a:p>
            <a:pPr lvl="0"/>
            <a:r>
              <a:rPr lang="en-US"/>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594884"/>
            <a:ext cx="5574792" cy="4518071"/>
          </a:xfrm>
        </p:spPr>
        <p:txBody>
          <a:bodyPr>
            <a:normAutofit/>
          </a:bodyPr>
          <a:lstStyle>
            <a:lvl1pPr marL="0" indent="0">
              <a:lnSpc>
                <a:spcPct val="110000"/>
              </a:lnSpc>
              <a:buNone/>
              <a:defRPr sz="2000"/>
            </a:lvl1pPr>
          </a:lstStyle>
          <a:p>
            <a:pPr lvl="0"/>
            <a:r>
              <a:rPr lang="en-US"/>
              <a:t>Enter text here</a:t>
            </a:r>
          </a:p>
        </p:txBody>
      </p:sp>
      <p:sp>
        <p:nvSpPr>
          <p:cNvPr id="8" name="Slide Number Placeholder 7">
            <a:extLst>
              <a:ext uri="{FF2B5EF4-FFF2-40B4-BE49-F238E27FC236}">
                <a16:creationId xmlns:a16="http://schemas.microsoft.com/office/drawing/2014/main" id="{7D4E4AF7-5B90-4A4A-9190-EF7AF1E8A750}"/>
              </a:ext>
            </a:extLst>
          </p:cNvPr>
          <p:cNvSpPr>
            <a:spLocks noGrp="1"/>
          </p:cNvSpPr>
          <p:nvPr>
            <p:ph type="sldNum" sz="quarter" idx="15"/>
          </p:nvPr>
        </p:nvSpPr>
        <p:spPr/>
        <p:txBody>
          <a:bodyPr/>
          <a:lstStyle/>
          <a:p>
            <a:fld id="{838B0777-827F-8D42-90B1-61394C340E65}" type="slidenum">
              <a:rPr lang="en-US" smtClean="0"/>
              <a:pPr/>
              <a:t>‹#›</a:t>
            </a:fld>
            <a:endParaRPr lang="en-US"/>
          </a:p>
        </p:txBody>
      </p:sp>
      <p:sp>
        <p:nvSpPr>
          <p:cNvPr id="11" name="Title 1">
            <a:extLst>
              <a:ext uri="{FF2B5EF4-FFF2-40B4-BE49-F238E27FC236}">
                <a16:creationId xmlns:a16="http://schemas.microsoft.com/office/drawing/2014/main" id="{0B1DBDDF-7B8D-E049-BE5A-2AC650B235B2}"/>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p>
        </p:txBody>
      </p:sp>
      <p:sp>
        <p:nvSpPr>
          <p:cNvPr id="12" name="Footer Placeholder 7">
            <a:extLst>
              <a:ext uri="{FF2B5EF4-FFF2-40B4-BE49-F238E27FC236}">
                <a16:creationId xmlns:a16="http://schemas.microsoft.com/office/drawing/2014/main" id="{27FBAFA6-39D8-1045-BD48-582B3322516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4" name="Date Placeholder 3">
            <a:extLst>
              <a:ext uri="{FF2B5EF4-FFF2-40B4-BE49-F238E27FC236}">
                <a16:creationId xmlns:a16="http://schemas.microsoft.com/office/drawing/2014/main" id="{27990A56-77DE-384E-846A-6EC50569154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13350944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73619"/>
            <a:ext cx="3675889" cy="4539336"/>
          </a:xfrm>
        </p:spPr>
        <p:txBody>
          <a:bodyPr>
            <a:normAutofit/>
          </a:bodyPr>
          <a:lstStyle>
            <a:lvl1pPr marL="0" indent="0">
              <a:lnSpc>
                <a:spcPct val="110000"/>
              </a:lnSpc>
              <a:buNone/>
              <a:defRPr sz="1600"/>
            </a:lvl1pPr>
          </a:lstStyle>
          <a:p>
            <a:pPr lvl="0"/>
            <a:r>
              <a:rPr lang="en-US"/>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573619"/>
            <a:ext cx="3675889" cy="4539336"/>
          </a:xfrm>
        </p:spPr>
        <p:txBody>
          <a:bodyPr>
            <a:normAutofit/>
          </a:bodyPr>
          <a:lstStyle>
            <a:lvl1pPr marL="0" indent="0">
              <a:lnSpc>
                <a:spcPct val="110000"/>
              </a:lnSpc>
              <a:buNone/>
              <a:defRPr sz="1600"/>
            </a:lvl1pPr>
          </a:lstStyle>
          <a:p>
            <a:pPr lvl="0"/>
            <a:r>
              <a:rPr lang="en-US"/>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596321"/>
            <a:ext cx="3675889" cy="4539336"/>
          </a:xfrm>
        </p:spPr>
        <p:txBody>
          <a:bodyPr>
            <a:normAutofit/>
          </a:bodyPr>
          <a:lstStyle>
            <a:lvl1pPr marL="0" indent="0">
              <a:lnSpc>
                <a:spcPct val="110000"/>
              </a:lnSpc>
              <a:buNone/>
              <a:defRPr sz="1600"/>
            </a:lvl1pPr>
          </a:lstStyle>
          <a:p>
            <a:pPr lvl="0"/>
            <a:r>
              <a:rPr lang="en-US"/>
              <a:t>Enter text here</a:t>
            </a:r>
          </a:p>
        </p:txBody>
      </p:sp>
      <p:sp>
        <p:nvSpPr>
          <p:cNvPr id="8" name="Slide Number Placeholder 7">
            <a:extLst>
              <a:ext uri="{FF2B5EF4-FFF2-40B4-BE49-F238E27FC236}">
                <a16:creationId xmlns:a16="http://schemas.microsoft.com/office/drawing/2014/main" id="{48FC52E0-46F2-2443-B309-D4A67BCEE768}"/>
              </a:ext>
            </a:extLst>
          </p:cNvPr>
          <p:cNvSpPr>
            <a:spLocks noGrp="1"/>
          </p:cNvSpPr>
          <p:nvPr>
            <p:ph type="sldNum" sz="quarter" idx="16"/>
          </p:nvPr>
        </p:nvSpPr>
        <p:spPr/>
        <p:txBody>
          <a:bodyPr/>
          <a:lstStyle/>
          <a:p>
            <a:fld id="{838B0777-827F-8D42-90B1-61394C340E65}" type="slidenum">
              <a:rPr lang="en-US" smtClean="0"/>
              <a:pPr/>
              <a:t>‹#›</a:t>
            </a:fld>
            <a:endParaRPr lang="en-US"/>
          </a:p>
        </p:txBody>
      </p:sp>
      <p:sp>
        <p:nvSpPr>
          <p:cNvPr id="11" name="Title 1">
            <a:extLst>
              <a:ext uri="{FF2B5EF4-FFF2-40B4-BE49-F238E27FC236}">
                <a16:creationId xmlns:a16="http://schemas.microsoft.com/office/drawing/2014/main" id="{22B7B320-CA87-A342-9115-47E9E4F9B68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p>
        </p:txBody>
      </p:sp>
      <p:sp>
        <p:nvSpPr>
          <p:cNvPr id="14" name="Footer Placeholder 7">
            <a:extLst>
              <a:ext uri="{FF2B5EF4-FFF2-40B4-BE49-F238E27FC236}">
                <a16:creationId xmlns:a16="http://schemas.microsoft.com/office/drawing/2014/main" id="{58D14D24-78FD-A045-8D62-111F0EEE42F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6" name="Date Placeholder 3">
            <a:extLst>
              <a:ext uri="{FF2B5EF4-FFF2-40B4-BE49-F238E27FC236}">
                <a16:creationId xmlns:a16="http://schemas.microsoft.com/office/drawing/2014/main" id="{FB93BEA1-60BB-9942-B17D-B28C034417F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12014701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482692"/>
            <a:ext cx="5634864"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08776" y="1482692"/>
            <a:ext cx="5620512"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462432"/>
            <a:ext cx="5574792" cy="3626480"/>
          </a:xfrm>
        </p:spPr>
        <p:txBody>
          <a:bodyPr>
            <a:normAutofit/>
          </a:bodyPr>
          <a:lstStyle>
            <a:lvl1pPr marL="0" indent="0">
              <a:lnSpc>
                <a:spcPct val="110000"/>
              </a:lnSpc>
              <a:buNone/>
              <a:defRPr sz="2000"/>
            </a:lvl1pPr>
          </a:lstStyle>
          <a:p>
            <a:pPr lvl="0"/>
            <a:r>
              <a:rPr lang="en-US"/>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462432"/>
            <a:ext cx="5574792" cy="3626480"/>
          </a:xfrm>
        </p:spPr>
        <p:txBody>
          <a:bodyPr>
            <a:normAutofit/>
          </a:bodyPr>
          <a:lstStyle>
            <a:lvl1pPr marL="0" indent="0">
              <a:lnSpc>
                <a:spcPct val="110000"/>
              </a:lnSpc>
              <a:buNone/>
              <a:defRPr sz="2000"/>
            </a:lvl1pPr>
          </a:lstStyle>
          <a:p>
            <a:pPr lvl="0"/>
            <a:r>
              <a:rPr lang="en-US"/>
              <a:t>Enter text here</a:t>
            </a:r>
          </a:p>
        </p:txBody>
      </p:sp>
      <p:sp>
        <p:nvSpPr>
          <p:cNvPr id="12" name="Title 1">
            <a:extLst>
              <a:ext uri="{FF2B5EF4-FFF2-40B4-BE49-F238E27FC236}">
                <a16:creationId xmlns:a16="http://schemas.microsoft.com/office/drawing/2014/main" id="{1A223357-BF2B-1446-9B75-489DB9B4E90F}"/>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p>
        </p:txBody>
      </p:sp>
      <p:sp>
        <p:nvSpPr>
          <p:cNvPr id="4" name="Slide Number Placeholder 3">
            <a:extLst>
              <a:ext uri="{FF2B5EF4-FFF2-40B4-BE49-F238E27FC236}">
                <a16:creationId xmlns:a16="http://schemas.microsoft.com/office/drawing/2014/main" id="{2E390E8D-9016-4C42-8F5F-E450B003ABB8}"/>
              </a:ext>
            </a:extLst>
          </p:cNvPr>
          <p:cNvSpPr>
            <a:spLocks noGrp="1"/>
          </p:cNvSpPr>
          <p:nvPr>
            <p:ph type="sldNum" sz="quarter" idx="16"/>
          </p:nvPr>
        </p:nvSpPr>
        <p:spPr/>
        <p:txBody>
          <a:bodyPr/>
          <a:lstStyle/>
          <a:p>
            <a:fld id="{838B0777-827F-8D42-90B1-61394C340E65}" type="slidenum">
              <a:rPr lang="en-US" smtClean="0"/>
              <a:pPr/>
              <a:t>‹#›</a:t>
            </a:fld>
            <a:endParaRPr lang="en-US"/>
          </a:p>
        </p:txBody>
      </p:sp>
      <p:sp>
        <p:nvSpPr>
          <p:cNvPr id="13" name="Footer Placeholder 7">
            <a:extLst>
              <a:ext uri="{FF2B5EF4-FFF2-40B4-BE49-F238E27FC236}">
                <a16:creationId xmlns:a16="http://schemas.microsoft.com/office/drawing/2014/main" id="{9CBCAFA1-511A-EE41-B15A-62ABD068967E}"/>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5" name="Date Placeholder 3">
            <a:extLst>
              <a:ext uri="{FF2B5EF4-FFF2-40B4-BE49-F238E27FC236}">
                <a16:creationId xmlns:a16="http://schemas.microsoft.com/office/drawing/2014/main" id="{CABEB7C4-26A5-2A49-A685-3101218971E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190439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34238B-024D-294E-AD4C-68C413D97E1A}"/>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8" name="Slide Number Placeholder 7">
            <a:extLst>
              <a:ext uri="{FF2B5EF4-FFF2-40B4-BE49-F238E27FC236}">
                <a16:creationId xmlns:a16="http://schemas.microsoft.com/office/drawing/2014/main" id="{85572D3F-74B7-B64C-800D-13CA52163CD4}"/>
              </a:ext>
            </a:extLst>
          </p:cNvPr>
          <p:cNvSpPr>
            <a:spLocks noGrp="1"/>
          </p:cNvSpPr>
          <p:nvPr>
            <p:ph type="sldNum" sz="quarter" idx="15"/>
          </p:nvPr>
        </p:nvSpPr>
        <p:spPr/>
        <p:txBody>
          <a:bodyPr/>
          <a:lstStyle/>
          <a:p>
            <a:fld id="{838B0777-827F-8D42-90B1-61394C340E65}" type="slidenum">
              <a:rPr lang="en-US" smtClean="0"/>
              <a:pPr/>
              <a:t>‹#›</a:t>
            </a:fld>
            <a:endParaRPr lang="en-US"/>
          </a:p>
        </p:txBody>
      </p:sp>
      <p:sp>
        <p:nvSpPr>
          <p:cNvPr id="11" name="Title 1">
            <a:extLst>
              <a:ext uri="{FF2B5EF4-FFF2-40B4-BE49-F238E27FC236}">
                <a16:creationId xmlns:a16="http://schemas.microsoft.com/office/drawing/2014/main" id="{1D7F9956-5A00-5A40-8899-32D1F87962F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2" name="Footer Placeholder 7">
            <a:extLst>
              <a:ext uri="{FF2B5EF4-FFF2-40B4-BE49-F238E27FC236}">
                <a16:creationId xmlns:a16="http://schemas.microsoft.com/office/drawing/2014/main" id="{0031E1D5-F0A3-EF45-84AA-C0225E109AEC}"/>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4" name="Date Placeholder 3">
            <a:extLst>
              <a:ext uri="{FF2B5EF4-FFF2-40B4-BE49-F238E27FC236}">
                <a16:creationId xmlns:a16="http://schemas.microsoft.com/office/drawing/2014/main" id="{0305433C-0038-FC49-AAE7-4AE15259F89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820303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2712" y="2532255"/>
            <a:ext cx="10515600" cy="1325563"/>
          </a:xfrm>
          <a:prstGeom prst="rect">
            <a:avLst/>
          </a:prstGeom>
        </p:spPr>
        <p:txBody>
          <a:bodyPr/>
          <a:lstStyle>
            <a:lvl1pPr>
              <a:defRPr>
                <a:solidFill>
                  <a:srgbClr val="00579C"/>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BEB4071B-8956-1F45-8413-D77E45140982}"/>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8" name="Footer Placeholder 7">
            <a:extLst>
              <a:ext uri="{FF2B5EF4-FFF2-40B4-BE49-F238E27FC236}">
                <a16:creationId xmlns:a16="http://schemas.microsoft.com/office/drawing/2014/main" id="{A237A5CF-4029-5441-9751-E360C7BA0059}"/>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0" name="Date Placeholder 3">
            <a:extLst>
              <a:ext uri="{FF2B5EF4-FFF2-40B4-BE49-F238E27FC236}">
                <a16:creationId xmlns:a16="http://schemas.microsoft.com/office/drawing/2014/main" id="{FCA39AD3-F023-5741-9EB7-A0EBA453024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35865443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205F8A-53F2-9A4F-89B7-679F5D96ABD6}"/>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7" name="Footer Placeholder 7">
            <a:extLst>
              <a:ext uri="{FF2B5EF4-FFF2-40B4-BE49-F238E27FC236}">
                <a16:creationId xmlns:a16="http://schemas.microsoft.com/office/drawing/2014/main" id="{89F830C8-3B22-4D44-AD5B-EAC20E22F95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9" name="Date Placeholder 3">
            <a:extLst>
              <a:ext uri="{FF2B5EF4-FFF2-40B4-BE49-F238E27FC236}">
                <a16:creationId xmlns:a16="http://schemas.microsoft.com/office/drawing/2014/main" id="{C81969A2-10C2-C546-977D-603DF985EB04}"/>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19454085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text and hol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8033" y="987427"/>
            <a:ext cx="6949439" cy="4873625"/>
          </a:xfrm>
        </p:spPr>
        <p:txBody>
          <a:bodyPr/>
          <a:lstStyle>
            <a:lvl1pPr>
              <a:defRPr sz="2400"/>
            </a:lvl1pPr>
            <a:lvl2pPr>
              <a:defRPr sz="2000" b="0">
                <a:solidFill>
                  <a:schemeClr val="tx1"/>
                </a:solidFill>
              </a:defRPr>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20FED4CC-B694-4F4C-8AC8-7D4040DFB226}"/>
              </a:ext>
            </a:extLst>
          </p:cNvPr>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BB4412EC-2A2F-F34F-AFA3-D552E85C92D0}"/>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Slide Number Placeholder 3">
            <a:extLst>
              <a:ext uri="{FF2B5EF4-FFF2-40B4-BE49-F238E27FC236}">
                <a16:creationId xmlns:a16="http://schemas.microsoft.com/office/drawing/2014/main" id="{6D64C3DC-0931-ED45-859D-7DC2E02D5807}"/>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10" name="Footer Placeholder 7">
            <a:extLst>
              <a:ext uri="{FF2B5EF4-FFF2-40B4-BE49-F238E27FC236}">
                <a16:creationId xmlns:a16="http://schemas.microsoft.com/office/drawing/2014/main" id="{E3CEEAF4-4B04-7F42-81A2-3D6474988D4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2" name="Date Placeholder 3">
            <a:extLst>
              <a:ext uri="{FF2B5EF4-FFF2-40B4-BE49-F238E27FC236}">
                <a16:creationId xmlns:a16="http://schemas.microsoft.com/office/drawing/2014/main" id="{C89A40C2-EB4C-F849-86CB-ACD53C9F5BDB}"/>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2355355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706113" y="987427"/>
            <a:ext cx="7485887" cy="4873625"/>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ext Placeholder 3">
            <a:extLst>
              <a:ext uri="{FF2B5EF4-FFF2-40B4-BE49-F238E27FC236}">
                <a16:creationId xmlns:a16="http://schemas.microsoft.com/office/drawing/2014/main" id="{A95EF8D4-5B50-564A-8E71-ACB42B8E14D3}"/>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3258DE6F-BC6E-364C-91D6-6B9C603C2F3D}"/>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10" name="Footer Placeholder 7">
            <a:extLst>
              <a:ext uri="{FF2B5EF4-FFF2-40B4-BE49-F238E27FC236}">
                <a16:creationId xmlns:a16="http://schemas.microsoft.com/office/drawing/2014/main" id="{49228810-255C-0747-AA61-5D5198D3E57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2" name="Date Placeholder 3">
            <a:extLst>
              <a:ext uri="{FF2B5EF4-FFF2-40B4-BE49-F238E27FC236}">
                <a16:creationId xmlns:a16="http://schemas.microsoft.com/office/drawing/2014/main" id="{19AD2DE6-E43E-6044-9983-6D2115FA619E}"/>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42382327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7"/>
            <a:ext cx="10988040" cy="1325563"/>
          </a:xfrm>
          <a:prstGeom prst="rect">
            <a:avLst/>
          </a:prstGeom>
        </p:spPr>
        <p:txBody>
          <a:bodyPr>
            <a:normAutofit/>
          </a:bodyPr>
          <a:lstStyle>
            <a:lvl1pPr>
              <a:defRPr sz="3200"/>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34BCE835-694B-EC4D-AD29-A3BF23C073E9}"/>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9" name="Footer Placeholder 7">
            <a:extLst>
              <a:ext uri="{FF2B5EF4-FFF2-40B4-BE49-F238E27FC236}">
                <a16:creationId xmlns:a16="http://schemas.microsoft.com/office/drawing/2014/main" id="{A58B064A-C26D-E948-B1F9-58944195EEA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1" name="Date Placeholder 3">
            <a:extLst>
              <a:ext uri="{FF2B5EF4-FFF2-40B4-BE49-F238E27FC236}">
                <a16:creationId xmlns:a16="http://schemas.microsoft.com/office/drawing/2014/main" id="{12031FA7-02D1-0645-9048-0AAD35E9044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3673168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23777"/>
            <a:ext cx="2628900" cy="5553186"/>
          </a:xfrm>
          <a:prstGeom prst="rect">
            <a:avLst/>
          </a:prstGeom>
        </p:spPr>
        <p:txBody>
          <a:bodyPr vert="eaVert">
            <a:normAutofit/>
          </a:bodyPr>
          <a:lstStyle>
            <a:lvl1pPr>
              <a:defRPr sz="3200"/>
            </a:lvl1pPr>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00FA3B52-24C6-BC49-B1FB-EF1DE3CE3927}"/>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9" name="Footer Placeholder 7">
            <a:extLst>
              <a:ext uri="{FF2B5EF4-FFF2-40B4-BE49-F238E27FC236}">
                <a16:creationId xmlns:a16="http://schemas.microsoft.com/office/drawing/2014/main" id="{A7668D43-9CA0-B748-8221-47607963463B}"/>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1" name="Date Placeholder 3">
            <a:extLst>
              <a:ext uri="{FF2B5EF4-FFF2-40B4-BE49-F238E27FC236}">
                <a16:creationId xmlns:a16="http://schemas.microsoft.com/office/drawing/2014/main" id="{D57BDEB2-5457-E84E-8E88-F426D3C1035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32350255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Final p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p:nvPicPr>
        <p:blipFill>
          <a:blip r:embed="rId2"/>
          <a:stretch>
            <a:fillRect/>
          </a:stretch>
        </p:blipFill>
        <p:spPr>
          <a:xfrm>
            <a:off x="0" y="0"/>
            <a:ext cx="12192000" cy="1961662"/>
          </a:xfrm>
          <a:prstGeom prst="rect">
            <a:avLst/>
          </a:prstGeom>
        </p:spPr>
      </p:pic>
      <p:sp>
        <p:nvSpPr>
          <p:cNvPr id="2" name="Title 1"/>
          <p:cNvSpPr>
            <a:spLocks noGrp="1"/>
          </p:cNvSpPr>
          <p:nvPr>
            <p:ph type="ctrTitle" hasCustomPrompt="1"/>
          </p:nvPr>
        </p:nvSpPr>
        <p:spPr>
          <a:xfrm>
            <a:off x="362712" y="2255548"/>
            <a:ext cx="9659112" cy="1254416"/>
          </a:xfrm>
          <a:prstGeom prst="rect">
            <a:avLst/>
          </a:prstGeom>
        </p:spPr>
        <p:txBody>
          <a:bodyPr anchor="b">
            <a:normAutofit/>
          </a:bodyPr>
          <a:lstStyle>
            <a:lvl1pPr algn="l">
              <a:defRPr sz="3600" b="0"/>
            </a:lvl1pPr>
          </a:lstStyle>
          <a:p>
            <a:r>
              <a:rPr lang="en-US"/>
              <a:t>Thank you for your time.</a:t>
            </a:r>
          </a:p>
        </p:txBody>
      </p:sp>
      <p:sp>
        <p:nvSpPr>
          <p:cNvPr id="3" name="Subtitle 2"/>
          <p:cNvSpPr>
            <a:spLocks noGrp="1"/>
          </p:cNvSpPr>
          <p:nvPr>
            <p:ph type="subTitle" idx="1" hasCustomPrompt="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Questions.</a:t>
            </a:r>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p:nvPicPr>
        <p:blipFill>
          <a:blip r:embed="rId3"/>
          <a:stretch>
            <a:fillRect/>
          </a:stretch>
        </p:blipFill>
        <p:spPr>
          <a:xfrm>
            <a:off x="0" y="5396524"/>
            <a:ext cx="12192000" cy="1461477"/>
          </a:xfrm>
          <a:prstGeom prst="rect">
            <a:avLst/>
          </a:prstGeom>
        </p:spPr>
      </p:pic>
      <p:pic>
        <p:nvPicPr>
          <p:cNvPr id="7" name="Picture 6">
            <a:extLst>
              <a:ext uri="{FF2B5EF4-FFF2-40B4-BE49-F238E27FC236}">
                <a16:creationId xmlns:a16="http://schemas.microsoft.com/office/drawing/2014/main" id="{B71F2C1A-40C8-A54F-ABC7-D21BE731B92B}"/>
              </a:ext>
            </a:extLst>
          </p:cNvPr>
          <p:cNvPicPr>
            <a:picLocks noChangeAspect="1"/>
          </p:cNvPicPr>
          <p:nvPr/>
        </p:nvPicPr>
        <p:blipFill>
          <a:blip r:embed="rId4"/>
          <a:srcRect/>
          <a:stretch/>
        </p:blipFill>
        <p:spPr>
          <a:xfrm>
            <a:off x="9543456" y="263539"/>
            <a:ext cx="2456577" cy="588748"/>
          </a:xfrm>
          <a:prstGeom prst="rect">
            <a:avLst/>
          </a:prstGeom>
        </p:spPr>
      </p:pic>
    </p:spTree>
    <p:extLst>
      <p:ext uri="{BB962C8B-B14F-4D97-AF65-F5344CB8AC3E}">
        <p14:creationId xmlns:p14="http://schemas.microsoft.com/office/powerpoint/2010/main" val="401305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
        <p:nvSpPr>
          <p:cNvPr id="12" name="Rectangle 11">
            <a:extLst>
              <a:ext uri="{FF2B5EF4-FFF2-40B4-BE49-F238E27FC236}">
                <a16:creationId xmlns:a16="http://schemas.microsoft.com/office/drawing/2014/main" id="{8D5104F6-8339-47DE-95FE-53620D3BEB02}"/>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001454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 blue">
    <p:bg>
      <p:bgPr>
        <a:solidFill>
          <a:srgbClr val="2455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712" y="658179"/>
            <a:ext cx="9610344" cy="2852737"/>
          </a:xfrm>
          <a:prstGeom prst="rect">
            <a:avLst/>
          </a:prstGeo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85FD36E0-C784-AE4E-B42C-F7764C6BD308}"/>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a:p>
        </p:txBody>
      </p:sp>
      <p:sp>
        <p:nvSpPr>
          <p:cNvPr id="8" name="Footer Placeholder 7">
            <a:extLst>
              <a:ext uri="{FF2B5EF4-FFF2-40B4-BE49-F238E27FC236}">
                <a16:creationId xmlns:a16="http://schemas.microsoft.com/office/drawing/2014/main" id="{74383D7C-0821-A040-BE0C-B5DB8952DD5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9" name="Date Placeholder 3">
            <a:extLst>
              <a:ext uri="{FF2B5EF4-FFF2-40B4-BE49-F238E27FC236}">
                <a16:creationId xmlns:a16="http://schemas.microsoft.com/office/drawing/2014/main" id="{AE69E957-E916-EA41-8D86-9462424C7666}"/>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lumMod val="75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3717982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108875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 Bottom">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92FE64-D177-274B-901F-D336A79314A8}"/>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a:t>Enter text here</a:t>
            </a:r>
          </a:p>
        </p:txBody>
      </p:sp>
      <p:sp>
        <p:nvSpPr>
          <p:cNvPr id="8" name="Slide Number Placeholder 7">
            <a:extLst>
              <a:ext uri="{FF2B5EF4-FFF2-40B4-BE49-F238E27FC236}">
                <a16:creationId xmlns:a16="http://schemas.microsoft.com/office/drawing/2014/main" id="{9CB989F8-C842-5E4D-A070-A6209E35FC73}"/>
              </a:ext>
            </a:extLst>
          </p:cNvPr>
          <p:cNvSpPr>
            <a:spLocks noGrp="1"/>
          </p:cNvSpPr>
          <p:nvPr>
            <p:ph type="sldNum" sz="quarter" idx="16"/>
          </p:nvPr>
        </p:nvSpPr>
        <p:spPr/>
        <p:txBody>
          <a:bodyPr/>
          <a:lstStyle/>
          <a:p>
            <a:fld id="{838B0777-827F-8D42-90B1-61394C340E65}" type="slidenum">
              <a:rPr lang="en-US" smtClean="0"/>
              <a:pPr/>
              <a:t>‹#›</a:t>
            </a:fld>
            <a:endParaRPr lang="en-US"/>
          </a:p>
        </p:txBody>
      </p:sp>
      <p:sp>
        <p:nvSpPr>
          <p:cNvPr id="14" name="Title 1">
            <a:extLst>
              <a:ext uri="{FF2B5EF4-FFF2-40B4-BE49-F238E27FC236}">
                <a16:creationId xmlns:a16="http://schemas.microsoft.com/office/drawing/2014/main" id="{849E4815-2057-AE40-A83C-99001B97A08B}"/>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5" name="Footer Placeholder 7">
            <a:extLst>
              <a:ext uri="{FF2B5EF4-FFF2-40B4-BE49-F238E27FC236}">
                <a16:creationId xmlns:a16="http://schemas.microsoft.com/office/drawing/2014/main" id="{2E2EF048-87C8-2B43-AA12-7E550A2A45E3}"/>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7" name="Date Placeholder 3">
            <a:extLst>
              <a:ext uri="{FF2B5EF4-FFF2-40B4-BE49-F238E27FC236}">
                <a16:creationId xmlns:a16="http://schemas.microsoft.com/office/drawing/2014/main" id="{40068E4E-9680-554C-B740-1BBB27554682}"/>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16761200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columns - To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942F0-6E2E-9B45-9065-E71C5FD39597}"/>
              </a:ext>
            </a:extLst>
          </p:cNvPr>
          <p:cNvSpPr/>
          <p:nvPr userDrawn="1"/>
        </p:nvSpPr>
        <p:spPr>
          <a:xfrm>
            <a:off x="1" y="5948414"/>
            <a:ext cx="3362425" cy="9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8575993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columns - To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A4A04-F540-E24D-9FF5-8F7FC90CDCFA}"/>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a:t>Enter text here</a:t>
            </a:r>
          </a:p>
        </p:txBody>
      </p:sp>
      <p:sp>
        <p:nvSpPr>
          <p:cNvPr id="14" name="Slide Number Placeholder 3">
            <a:extLst>
              <a:ext uri="{FF2B5EF4-FFF2-40B4-BE49-F238E27FC236}">
                <a16:creationId xmlns:a16="http://schemas.microsoft.com/office/drawing/2014/main" id="{BE89C228-C4FD-7644-ABB7-614954C9451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5" name="Title 1">
            <a:extLst>
              <a:ext uri="{FF2B5EF4-FFF2-40B4-BE49-F238E27FC236}">
                <a16:creationId xmlns:a16="http://schemas.microsoft.com/office/drawing/2014/main" id="{D60B89FE-026E-7249-A3EB-8B2B89BCD59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6" name="Footer Placeholder 7">
            <a:extLst>
              <a:ext uri="{FF2B5EF4-FFF2-40B4-BE49-F238E27FC236}">
                <a16:creationId xmlns:a16="http://schemas.microsoft.com/office/drawing/2014/main" id="{5E2E5CD6-A1EE-A841-BFBB-519F206ED505}"/>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8" name="Date Placeholder 3">
            <a:extLst>
              <a:ext uri="{FF2B5EF4-FFF2-40B4-BE49-F238E27FC236}">
                <a16:creationId xmlns:a16="http://schemas.microsoft.com/office/drawing/2014/main" id="{66C81B30-170B-8F41-A120-A0E8F4AD1AD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30689487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 Top">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416571-A315-1846-A578-44521F40228B}"/>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a:t>Enter text here</a:t>
            </a:r>
          </a:p>
        </p:txBody>
      </p:sp>
      <p:sp>
        <p:nvSpPr>
          <p:cNvPr id="4" name="Slide Number Placeholder 3">
            <a:extLst>
              <a:ext uri="{FF2B5EF4-FFF2-40B4-BE49-F238E27FC236}">
                <a16:creationId xmlns:a16="http://schemas.microsoft.com/office/drawing/2014/main" id="{784BA7FE-773F-2D4C-A1FD-78D273094D08}"/>
              </a:ext>
            </a:extLst>
          </p:cNvPr>
          <p:cNvSpPr>
            <a:spLocks noGrp="1"/>
          </p:cNvSpPr>
          <p:nvPr>
            <p:ph type="sldNum" sz="quarter" idx="16"/>
          </p:nvPr>
        </p:nvSpPr>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4" name="Title 1">
            <a:extLst>
              <a:ext uri="{FF2B5EF4-FFF2-40B4-BE49-F238E27FC236}">
                <a16:creationId xmlns:a16="http://schemas.microsoft.com/office/drawing/2014/main" id="{CBFC3704-1948-F84D-88BE-17DA7F4538A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5" name="Footer Placeholder 7">
            <a:extLst>
              <a:ext uri="{FF2B5EF4-FFF2-40B4-BE49-F238E27FC236}">
                <a16:creationId xmlns:a16="http://schemas.microsoft.com/office/drawing/2014/main" id="{2DBAF8AC-F4B9-2C4F-BBF0-BD58FB50FE11}"/>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7" name="Date Placeholder 3">
            <a:extLst>
              <a:ext uri="{FF2B5EF4-FFF2-40B4-BE49-F238E27FC236}">
                <a16:creationId xmlns:a16="http://schemas.microsoft.com/office/drawing/2014/main" id="{97E7983D-B1A4-B148-B1D4-C4B621AD156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6546037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 column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000"/>
            </a:lvl1pPr>
          </a:lstStyle>
          <a:p>
            <a:pPr lvl="0"/>
            <a:r>
              <a:rPr lang="en-US"/>
              <a:t>Enter text here</a:t>
            </a:r>
          </a:p>
        </p:txBody>
      </p:sp>
      <p:sp>
        <p:nvSpPr>
          <p:cNvPr id="3" name="Slide Number Placeholder 2">
            <a:extLst>
              <a:ext uri="{FF2B5EF4-FFF2-40B4-BE49-F238E27FC236}">
                <a16:creationId xmlns:a16="http://schemas.microsoft.com/office/drawing/2014/main" id="{474F5CED-483C-A348-8E33-D2AA0F23C538}"/>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10" name="Title 1">
            <a:extLst>
              <a:ext uri="{FF2B5EF4-FFF2-40B4-BE49-F238E27FC236}">
                <a16:creationId xmlns:a16="http://schemas.microsoft.com/office/drawing/2014/main" id="{0D53A157-7BBA-5749-8237-8C9901613C0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1" name="Footer Placeholder 7">
            <a:extLst>
              <a:ext uri="{FF2B5EF4-FFF2-40B4-BE49-F238E27FC236}">
                <a16:creationId xmlns:a16="http://schemas.microsoft.com/office/drawing/2014/main" id="{3953BB51-3F9C-E747-ACA8-03C6016EBBC8}"/>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3" name="Date Placeholder 3">
            <a:extLst>
              <a:ext uri="{FF2B5EF4-FFF2-40B4-BE49-F238E27FC236}">
                <a16:creationId xmlns:a16="http://schemas.microsoft.com/office/drawing/2014/main" id="{A9247E92-8FF0-A341-9976-E6095D27EFA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5" name="Picture 14">
            <a:extLst>
              <a:ext uri="{FF2B5EF4-FFF2-40B4-BE49-F238E27FC236}">
                <a16:creationId xmlns:a16="http://schemas.microsoft.com/office/drawing/2014/main" id="{1A9C1B73-5F33-D644-8887-BF4B42C1B431}"/>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16265419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columns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34238B-024D-294E-AD4C-68C413D97E1A}"/>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8" name="Slide Number Placeholder 7">
            <a:extLst>
              <a:ext uri="{FF2B5EF4-FFF2-40B4-BE49-F238E27FC236}">
                <a16:creationId xmlns:a16="http://schemas.microsoft.com/office/drawing/2014/main" id="{85572D3F-74B7-B64C-800D-13CA52163CD4}"/>
              </a:ext>
            </a:extLst>
          </p:cNvPr>
          <p:cNvSpPr>
            <a:spLocks noGrp="1"/>
          </p:cNvSpPr>
          <p:nvPr>
            <p:ph type="sldNum" sz="quarter" idx="15"/>
          </p:nvPr>
        </p:nvSpPr>
        <p:spPr/>
        <p:txBody>
          <a:bodyPr/>
          <a:lstStyle/>
          <a:p>
            <a:fld id="{838B0777-827F-8D42-90B1-61394C340E65}" type="slidenum">
              <a:rPr lang="en-US" smtClean="0"/>
              <a:pPr/>
              <a:t>‹#›</a:t>
            </a:fld>
            <a:endParaRPr lang="en-US"/>
          </a:p>
        </p:txBody>
      </p:sp>
      <p:sp>
        <p:nvSpPr>
          <p:cNvPr id="11" name="Title 1">
            <a:extLst>
              <a:ext uri="{FF2B5EF4-FFF2-40B4-BE49-F238E27FC236}">
                <a16:creationId xmlns:a16="http://schemas.microsoft.com/office/drawing/2014/main" id="{1D7F9956-5A00-5A40-8899-32D1F87962F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2" name="Footer Placeholder 7">
            <a:extLst>
              <a:ext uri="{FF2B5EF4-FFF2-40B4-BE49-F238E27FC236}">
                <a16:creationId xmlns:a16="http://schemas.microsoft.com/office/drawing/2014/main" id="{0031E1D5-F0A3-EF45-84AA-C0225E109AEC}"/>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4" name="Date Placeholder 3">
            <a:extLst>
              <a:ext uri="{FF2B5EF4-FFF2-40B4-BE49-F238E27FC236}">
                <a16:creationId xmlns:a16="http://schemas.microsoft.com/office/drawing/2014/main" id="{0305433C-0038-FC49-AAE7-4AE15259F89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3" name="Picture 12">
            <a:extLst>
              <a:ext uri="{FF2B5EF4-FFF2-40B4-BE49-F238E27FC236}">
                <a16:creationId xmlns:a16="http://schemas.microsoft.com/office/drawing/2014/main" id="{294A24C2-F910-3846-AE02-C61D5B535526}"/>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40074022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columns - Bottom">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92FE64-D177-274B-901F-D336A79314A8}"/>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a:t>Enter text here</a:t>
            </a:r>
          </a:p>
        </p:txBody>
      </p:sp>
      <p:sp>
        <p:nvSpPr>
          <p:cNvPr id="8" name="Slide Number Placeholder 7">
            <a:extLst>
              <a:ext uri="{FF2B5EF4-FFF2-40B4-BE49-F238E27FC236}">
                <a16:creationId xmlns:a16="http://schemas.microsoft.com/office/drawing/2014/main" id="{9CB989F8-C842-5E4D-A070-A6209E35FC73}"/>
              </a:ext>
            </a:extLst>
          </p:cNvPr>
          <p:cNvSpPr>
            <a:spLocks noGrp="1"/>
          </p:cNvSpPr>
          <p:nvPr>
            <p:ph type="sldNum" sz="quarter" idx="16"/>
          </p:nvPr>
        </p:nvSpPr>
        <p:spPr/>
        <p:txBody>
          <a:bodyPr/>
          <a:lstStyle/>
          <a:p>
            <a:fld id="{838B0777-827F-8D42-90B1-61394C340E65}" type="slidenum">
              <a:rPr lang="en-US" smtClean="0"/>
              <a:pPr/>
              <a:t>‹#›</a:t>
            </a:fld>
            <a:endParaRPr lang="en-US"/>
          </a:p>
        </p:txBody>
      </p:sp>
      <p:sp>
        <p:nvSpPr>
          <p:cNvPr id="14" name="Title 1">
            <a:extLst>
              <a:ext uri="{FF2B5EF4-FFF2-40B4-BE49-F238E27FC236}">
                <a16:creationId xmlns:a16="http://schemas.microsoft.com/office/drawing/2014/main" id="{849E4815-2057-AE40-A83C-99001B97A08B}"/>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5" name="Footer Placeholder 7">
            <a:extLst>
              <a:ext uri="{FF2B5EF4-FFF2-40B4-BE49-F238E27FC236}">
                <a16:creationId xmlns:a16="http://schemas.microsoft.com/office/drawing/2014/main" id="{2E2EF048-87C8-2B43-AA12-7E550A2A45E3}"/>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7" name="Date Placeholder 3">
            <a:extLst>
              <a:ext uri="{FF2B5EF4-FFF2-40B4-BE49-F238E27FC236}">
                <a16:creationId xmlns:a16="http://schemas.microsoft.com/office/drawing/2014/main" id="{40068E4E-9680-554C-B740-1BBB27554682}"/>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1" name="Picture 10">
            <a:extLst>
              <a:ext uri="{FF2B5EF4-FFF2-40B4-BE49-F238E27FC236}">
                <a16:creationId xmlns:a16="http://schemas.microsoft.com/office/drawing/2014/main" id="{33878C27-21CA-5C4F-BEFA-9DFC477CBD45}"/>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4728716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 Botto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20DF604-D9D6-5045-B588-839447328165}"/>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a:extLst>
              <a:ext uri="{FF2B5EF4-FFF2-40B4-BE49-F238E27FC236}">
                <a16:creationId xmlns:a16="http://schemas.microsoft.com/office/drawing/2014/main" id="{C6C0CE20-2FA8-D441-A594-2E5923EEB93C}"/>
              </a:ext>
            </a:extLst>
          </p:cNvPr>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19AD1BB0-F11D-AB4E-A5C2-D6877E27F067}"/>
              </a:ext>
            </a:extLst>
          </p:cNvPr>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a:extLst>
              <a:ext uri="{FF2B5EF4-FFF2-40B4-BE49-F238E27FC236}">
                <a16:creationId xmlns:a16="http://schemas.microsoft.com/office/drawing/2014/main" id="{82982180-1554-0149-9361-2E4524F2E5A5}"/>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a:t>Enter text here</a:t>
            </a:r>
          </a:p>
        </p:txBody>
      </p:sp>
      <p:sp>
        <p:nvSpPr>
          <p:cNvPr id="17" name="Content Placeholder 2">
            <a:extLst>
              <a:ext uri="{FF2B5EF4-FFF2-40B4-BE49-F238E27FC236}">
                <a16:creationId xmlns:a16="http://schemas.microsoft.com/office/drawing/2014/main" id="{D075AC00-972C-AE42-811E-B2A50B01A5A4}"/>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a:t>Enter text here</a:t>
            </a:r>
          </a:p>
        </p:txBody>
      </p:sp>
      <p:sp>
        <p:nvSpPr>
          <p:cNvPr id="4" name="Slide Number Placeholder 3">
            <a:extLst>
              <a:ext uri="{FF2B5EF4-FFF2-40B4-BE49-F238E27FC236}">
                <a16:creationId xmlns:a16="http://schemas.microsoft.com/office/drawing/2014/main" id="{083EDE99-ADAF-CC49-8A11-DA767186ACD5}"/>
              </a:ext>
            </a:extLst>
          </p:cNvPr>
          <p:cNvSpPr>
            <a:spLocks noGrp="1"/>
          </p:cNvSpPr>
          <p:nvPr>
            <p:ph type="sldNum" sz="quarter" idx="16"/>
          </p:nvPr>
        </p:nvSpPr>
        <p:spPr/>
        <p:txBody>
          <a:bodyPr/>
          <a:lstStyle/>
          <a:p>
            <a:fld id="{838B0777-827F-8D42-90B1-61394C340E65}" type="slidenum">
              <a:rPr lang="en-US" smtClean="0"/>
              <a:pPr/>
              <a:t>‹#›</a:t>
            </a:fld>
            <a:endParaRPr lang="en-US"/>
          </a:p>
        </p:txBody>
      </p:sp>
      <p:sp>
        <p:nvSpPr>
          <p:cNvPr id="19" name="Title 1">
            <a:extLst>
              <a:ext uri="{FF2B5EF4-FFF2-40B4-BE49-F238E27FC236}">
                <a16:creationId xmlns:a16="http://schemas.microsoft.com/office/drawing/2014/main" id="{BFAC88BB-6435-5741-AECC-C64CD1B8AC1C}"/>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20" name="Footer Placeholder 7">
            <a:extLst>
              <a:ext uri="{FF2B5EF4-FFF2-40B4-BE49-F238E27FC236}">
                <a16:creationId xmlns:a16="http://schemas.microsoft.com/office/drawing/2014/main" id="{470C4FCD-395E-D94C-AECA-9EC451BFD0A8}"/>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22" name="Date Placeholder 3">
            <a:extLst>
              <a:ext uri="{FF2B5EF4-FFF2-40B4-BE49-F238E27FC236}">
                <a16:creationId xmlns:a16="http://schemas.microsoft.com/office/drawing/2014/main" id="{46DBF9A0-D8B4-7745-ACB6-B5E35D85370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1" name="Picture 10">
            <a:extLst>
              <a:ext uri="{FF2B5EF4-FFF2-40B4-BE49-F238E27FC236}">
                <a16:creationId xmlns:a16="http://schemas.microsoft.com/office/drawing/2014/main" id="{74C886DF-8C35-DF43-932E-D6A258828D53}"/>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37967095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 column - Blank">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2" name="Picture 11">
            <a:extLst>
              <a:ext uri="{FF2B5EF4-FFF2-40B4-BE49-F238E27FC236}">
                <a16:creationId xmlns:a16="http://schemas.microsoft.com/office/drawing/2014/main" id="{342E2189-A077-2C40-8C3F-555DAC17C7D1}"/>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2074246591"/>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2 columns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942F0-6E2E-9B45-9065-E71C5FD39597}"/>
              </a:ext>
            </a:extLst>
          </p:cNvPr>
          <p:cNvSpPr/>
          <p:nvPr userDrawn="1"/>
        </p:nvSpPr>
        <p:spPr>
          <a:xfrm>
            <a:off x="1" y="5948414"/>
            <a:ext cx="3362425" cy="9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4" name="Picture 13">
            <a:extLst>
              <a:ext uri="{FF2B5EF4-FFF2-40B4-BE49-F238E27FC236}">
                <a16:creationId xmlns:a16="http://schemas.microsoft.com/office/drawing/2014/main" id="{8CF8F17A-E5F9-9C48-B58B-2FBC2231F1A6}"/>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32401920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3 columns -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A4A04-F540-E24D-9FF5-8F7FC90CDCFA}"/>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a:t>Enter text here</a:t>
            </a:r>
          </a:p>
        </p:txBody>
      </p:sp>
      <p:sp>
        <p:nvSpPr>
          <p:cNvPr id="14" name="Slide Number Placeholder 3">
            <a:extLst>
              <a:ext uri="{FF2B5EF4-FFF2-40B4-BE49-F238E27FC236}">
                <a16:creationId xmlns:a16="http://schemas.microsoft.com/office/drawing/2014/main" id="{BE89C228-C4FD-7644-ABB7-614954C9451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5" name="Title 1">
            <a:extLst>
              <a:ext uri="{FF2B5EF4-FFF2-40B4-BE49-F238E27FC236}">
                <a16:creationId xmlns:a16="http://schemas.microsoft.com/office/drawing/2014/main" id="{D60B89FE-026E-7249-A3EB-8B2B89BCD59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6" name="Footer Placeholder 7">
            <a:extLst>
              <a:ext uri="{FF2B5EF4-FFF2-40B4-BE49-F238E27FC236}">
                <a16:creationId xmlns:a16="http://schemas.microsoft.com/office/drawing/2014/main" id="{5E2E5CD6-A1EE-A841-BFBB-519F206ED505}"/>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8" name="Date Placeholder 3">
            <a:extLst>
              <a:ext uri="{FF2B5EF4-FFF2-40B4-BE49-F238E27FC236}">
                <a16:creationId xmlns:a16="http://schemas.microsoft.com/office/drawing/2014/main" id="{66C81B30-170B-8F41-A120-A0E8F4AD1AD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1" name="Picture 10">
            <a:extLst>
              <a:ext uri="{FF2B5EF4-FFF2-40B4-BE49-F238E27FC236}">
                <a16:creationId xmlns:a16="http://schemas.microsoft.com/office/drawing/2014/main" id="{4B056CD8-22B9-914B-A208-D60B45CA50A1}"/>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88553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Botto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20DF604-D9D6-5045-B588-839447328165}"/>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a:extLst>
              <a:ext uri="{FF2B5EF4-FFF2-40B4-BE49-F238E27FC236}">
                <a16:creationId xmlns:a16="http://schemas.microsoft.com/office/drawing/2014/main" id="{C6C0CE20-2FA8-D441-A594-2E5923EEB93C}"/>
              </a:ext>
            </a:extLst>
          </p:cNvPr>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19AD1BB0-F11D-AB4E-A5C2-D6877E27F067}"/>
              </a:ext>
            </a:extLst>
          </p:cNvPr>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82982180-1554-0149-9361-2E4524F2E5A5}"/>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a:t>Enter text here</a:t>
            </a:r>
          </a:p>
        </p:txBody>
      </p:sp>
      <p:sp>
        <p:nvSpPr>
          <p:cNvPr id="17" name="Content Placeholder 2">
            <a:extLst>
              <a:ext uri="{FF2B5EF4-FFF2-40B4-BE49-F238E27FC236}">
                <a16:creationId xmlns:a16="http://schemas.microsoft.com/office/drawing/2014/main" id="{D075AC00-972C-AE42-811E-B2A50B01A5A4}"/>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a:t>Enter text here</a:t>
            </a:r>
          </a:p>
        </p:txBody>
      </p:sp>
      <p:sp>
        <p:nvSpPr>
          <p:cNvPr id="4" name="Slide Number Placeholder 3">
            <a:extLst>
              <a:ext uri="{FF2B5EF4-FFF2-40B4-BE49-F238E27FC236}">
                <a16:creationId xmlns:a16="http://schemas.microsoft.com/office/drawing/2014/main" id="{083EDE99-ADAF-CC49-8A11-DA767186ACD5}"/>
              </a:ext>
            </a:extLst>
          </p:cNvPr>
          <p:cNvSpPr>
            <a:spLocks noGrp="1"/>
          </p:cNvSpPr>
          <p:nvPr>
            <p:ph type="sldNum" sz="quarter" idx="16"/>
          </p:nvPr>
        </p:nvSpPr>
        <p:spPr/>
        <p:txBody>
          <a:bodyPr/>
          <a:lstStyle/>
          <a:p>
            <a:fld id="{838B0777-827F-8D42-90B1-61394C340E65}" type="slidenum">
              <a:rPr lang="en-US" smtClean="0"/>
              <a:pPr/>
              <a:t>‹#›</a:t>
            </a:fld>
            <a:endParaRPr lang="en-US"/>
          </a:p>
        </p:txBody>
      </p:sp>
      <p:sp>
        <p:nvSpPr>
          <p:cNvPr id="19" name="Title 1">
            <a:extLst>
              <a:ext uri="{FF2B5EF4-FFF2-40B4-BE49-F238E27FC236}">
                <a16:creationId xmlns:a16="http://schemas.microsoft.com/office/drawing/2014/main" id="{BFAC88BB-6435-5741-AECC-C64CD1B8AC1C}"/>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20" name="Footer Placeholder 7">
            <a:extLst>
              <a:ext uri="{FF2B5EF4-FFF2-40B4-BE49-F238E27FC236}">
                <a16:creationId xmlns:a16="http://schemas.microsoft.com/office/drawing/2014/main" id="{470C4FCD-395E-D94C-AECA-9EC451BFD0A8}"/>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22" name="Date Placeholder 3">
            <a:extLst>
              <a:ext uri="{FF2B5EF4-FFF2-40B4-BE49-F238E27FC236}">
                <a16:creationId xmlns:a16="http://schemas.microsoft.com/office/drawing/2014/main" id="{46DBF9A0-D8B4-7745-ACB6-B5E35D85370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37133406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mparison - 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416571-A315-1846-A578-44521F40228B}"/>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a:t>Enter text here</a:t>
            </a:r>
          </a:p>
        </p:txBody>
      </p:sp>
      <p:sp>
        <p:nvSpPr>
          <p:cNvPr id="4" name="Slide Number Placeholder 3">
            <a:extLst>
              <a:ext uri="{FF2B5EF4-FFF2-40B4-BE49-F238E27FC236}">
                <a16:creationId xmlns:a16="http://schemas.microsoft.com/office/drawing/2014/main" id="{784BA7FE-773F-2D4C-A1FD-78D273094D08}"/>
              </a:ext>
            </a:extLst>
          </p:cNvPr>
          <p:cNvSpPr>
            <a:spLocks noGrp="1"/>
          </p:cNvSpPr>
          <p:nvPr>
            <p:ph type="sldNum" sz="quarter" idx="16"/>
          </p:nvPr>
        </p:nvSpPr>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4" name="Title 1">
            <a:extLst>
              <a:ext uri="{FF2B5EF4-FFF2-40B4-BE49-F238E27FC236}">
                <a16:creationId xmlns:a16="http://schemas.microsoft.com/office/drawing/2014/main" id="{CBFC3704-1948-F84D-88BE-17DA7F4538A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5" name="Footer Placeholder 7">
            <a:extLst>
              <a:ext uri="{FF2B5EF4-FFF2-40B4-BE49-F238E27FC236}">
                <a16:creationId xmlns:a16="http://schemas.microsoft.com/office/drawing/2014/main" id="{2DBAF8AC-F4B9-2C4F-BBF0-BD58FB50FE11}"/>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7" name="Date Placeholder 3">
            <a:extLst>
              <a:ext uri="{FF2B5EF4-FFF2-40B4-BE49-F238E27FC236}">
                <a16:creationId xmlns:a16="http://schemas.microsoft.com/office/drawing/2014/main" id="{97E7983D-B1A4-B148-B1D4-C4B621AD156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6" name="Picture 15">
            <a:extLst>
              <a:ext uri="{FF2B5EF4-FFF2-40B4-BE49-F238E27FC236}">
                <a16:creationId xmlns:a16="http://schemas.microsoft.com/office/drawing/2014/main" id="{5E2C3E2E-EFC9-1344-B409-FD8AEF49561B}"/>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36361210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712" y="2255548"/>
            <a:ext cx="9659112" cy="1254416"/>
          </a:xfrm>
          <a:prstGeom prst="rect">
            <a:avLst/>
          </a:prstGeom>
        </p:spPr>
        <p:txBody>
          <a:bodyPr anchor="b">
            <a:normAutofit/>
          </a:bodyPr>
          <a:lstStyle>
            <a:lvl1pPr algn="l">
              <a:defRPr sz="3600"/>
            </a:lvl1pPr>
          </a:lstStyle>
          <a:p>
            <a:r>
              <a:rPr lang="en-US"/>
              <a:t>Click to edit Master title style</a:t>
            </a:r>
          </a:p>
        </p:txBody>
      </p:sp>
      <p:sp>
        <p:nvSpPr>
          <p:cNvPr id="3" name="Subtitle 2"/>
          <p:cNvSpPr>
            <a:spLocks noGrp="1"/>
          </p:cNvSpPr>
          <p:nvPr>
            <p:ph type="subTitle" idx="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3E6986C3-DE0D-4B85-81D3-8FC2F3266057}"/>
              </a:ext>
            </a:extLst>
          </p:cNvPr>
          <p:cNvPicPr>
            <a:picLocks noChangeAspect="1"/>
          </p:cNvPicPr>
          <p:nvPr userDrawn="1"/>
        </p:nvPicPr>
        <p:blipFill>
          <a:blip r:embed="rId2"/>
          <a:stretch>
            <a:fillRect/>
          </a:stretch>
        </p:blipFill>
        <p:spPr>
          <a:xfrm>
            <a:off x="0" y="0"/>
            <a:ext cx="12192000" cy="1961662"/>
          </a:xfrm>
          <a:prstGeom prst="rect">
            <a:avLst/>
          </a:prstGeom>
        </p:spPr>
      </p:pic>
      <p:pic>
        <p:nvPicPr>
          <p:cNvPr id="9" name="Picture 8">
            <a:extLst>
              <a:ext uri="{FF2B5EF4-FFF2-40B4-BE49-F238E27FC236}">
                <a16:creationId xmlns:a16="http://schemas.microsoft.com/office/drawing/2014/main" id="{CF80BC2D-996A-49F8-92D0-B28471FA9A52}"/>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0" name="Picture 9">
            <a:extLst>
              <a:ext uri="{FF2B5EF4-FFF2-40B4-BE49-F238E27FC236}">
                <a16:creationId xmlns:a16="http://schemas.microsoft.com/office/drawing/2014/main" id="{8F8A9735-AD09-4984-AA17-B4F934250C23}"/>
              </a:ext>
            </a:extLst>
          </p:cNvPr>
          <p:cNvPicPr>
            <a:picLocks noChangeAspect="1"/>
          </p:cNvPicPr>
          <p:nvPr userDrawn="1"/>
        </p:nvPicPr>
        <p:blipFill>
          <a:blip r:embed="rId4"/>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25008310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5BA2C8-6FAC-B54C-9845-66F221B9BB0A}"/>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9" name="Content Placeholder 2">
            <a:extLst>
              <a:ext uri="{FF2B5EF4-FFF2-40B4-BE49-F238E27FC236}">
                <a16:creationId xmlns:a16="http://schemas.microsoft.com/office/drawing/2014/main" id="{8EFA112B-E57E-7B4A-8833-D3D8FEC4EC14}"/>
              </a:ext>
            </a:extLst>
          </p:cNvPr>
          <p:cNvSpPr>
            <a:spLocks noGrp="1"/>
          </p:cNvSpPr>
          <p:nvPr>
            <p:ph sz="half" idx="1" hasCustomPrompt="1"/>
          </p:nvPr>
        </p:nvSpPr>
        <p:spPr>
          <a:xfrm>
            <a:off x="362712" y="1594884"/>
            <a:ext cx="10591185" cy="4518071"/>
          </a:xfrm>
        </p:spPr>
        <p:txBody>
          <a:bodyPr>
            <a:normAutofit/>
          </a:bodyPr>
          <a:lstStyle>
            <a:lvl1pPr marL="0" indent="0">
              <a:lnSpc>
                <a:spcPct val="110000"/>
              </a:lnSpc>
              <a:buNone/>
              <a:defRPr sz="2000"/>
            </a:lvl1pPr>
          </a:lstStyle>
          <a:p>
            <a:pPr lvl="0"/>
            <a:r>
              <a:rPr lang="en-US"/>
              <a:t>Enter text here</a:t>
            </a:r>
          </a:p>
        </p:txBody>
      </p:sp>
      <p:sp>
        <p:nvSpPr>
          <p:cNvPr id="10" name="Title 1">
            <a:extLst>
              <a:ext uri="{FF2B5EF4-FFF2-40B4-BE49-F238E27FC236}">
                <a16:creationId xmlns:a16="http://schemas.microsoft.com/office/drawing/2014/main" id="{FA8C8EE7-3B3F-3F41-B5AD-67185982E33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p>
        </p:txBody>
      </p:sp>
      <p:sp>
        <p:nvSpPr>
          <p:cNvPr id="13" name="Footer Placeholder 7">
            <a:extLst>
              <a:ext uri="{FF2B5EF4-FFF2-40B4-BE49-F238E27FC236}">
                <a16:creationId xmlns:a16="http://schemas.microsoft.com/office/drawing/2014/main" id="{44BCAD86-58E8-C64B-B919-51804E097B6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5" name="Date Placeholder 3">
            <a:extLst>
              <a:ext uri="{FF2B5EF4-FFF2-40B4-BE49-F238E27FC236}">
                <a16:creationId xmlns:a16="http://schemas.microsoft.com/office/drawing/2014/main" id="{F4675424-66C5-6140-A915-8C73CF29DE4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41807844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EECCA GAINS Training Nov 2023</a:t>
            </a:r>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a:pPr>
                <a:defRPr/>
              </a:pPr>
              <a:t>‹#›</a:t>
            </a:fld>
            <a:r>
              <a:rPr lang="en-US"/>
              <a:t>, date</a:t>
            </a:r>
          </a:p>
        </p:txBody>
      </p:sp>
    </p:spTree>
    <p:extLst>
      <p:ext uri="{BB962C8B-B14F-4D97-AF65-F5344CB8AC3E}">
        <p14:creationId xmlns:p14="http://schemas.microsoft.com/office/powerpoint/2010/main" val="8778516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2712" y="2532255"/>
            <a:ext cx="10515600" cy="1325563"/>
          </a:xfrm>
          <a:prstGeom prst="rect">
            <a:avLst/>
          </a:prstGeom>
        </p:spPr>
        <p:txBody>
          <a:bodyPr/>
          <a:lstStyle>
            <a:lvl1pPr>
              <a:defRPr>
                <a:solidFill>
                  <a:srgbClr val="00579C"/>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BEB4071B-8956-1F45-8413-D77E45140982}"/>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8" name="Footer Placeholder 7">
            <a:extLst>
              <a:ext uri="{FF2B5EF4-FFF2-40B4-BE49-F238E27FC236}">
                <a16:creationId xmlns:a16="http://schemas.microsoft.com/office/drawing/2014/main" id="{A237A5CF-4029-5441-9751-E360C7BA0059}"/>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0" name="Date Placeholder 3">
            <a:extLst>
              <a:ext uri="{FF2B5EF4-FFF2-40B4-BE49-F238E27FC236}">
                <a16:creationId xmlns:a16="http://schemas.microsoft.com/office/drawing/2014/main" id="{FCA39AD3-F023-5741-9EB7-A0EBA453024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5536655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userDrawn="1"/>
        </p:nvPicPr>
        <p:blipFill>
          <a:blip r:embed="rId2"/>
          <a:stretch>
            <a:fillRect/>
          </a:stretch>
        </p:blipFill>
        <p:spPr>
          <a:xfrm>
            <a:off x="0" y="0"/>
            <a:ext cx="12192000" cy="1961662"/>
          </a:xfrm>
          <a:prstGeom prst="rect">
            <a:avLst/>
          </a:prstGeom>
        </p:spPr>
      </p:pic>
      <p:sp>
        <p:nvSpPr>
          <p:cNvPr id="2" name="Title 1"/>
          <p:cNvSpPr>
            <a:spLocks noGrp="1"/>
          </p:cNvSpPr>
          <p:nvPr>
            <p:ph type="ctrTitle"/>
          </p:nvPr>
        </p:nvSpPr>
        <p:spPr>
          <a:xfrm>
            <a:off x="362712" y="2255548"/>
            <a:ext cx="9659112" cy="1254416"/>
          </a:xfrm>
          <a:prstGeom prst="rect">
            <a:avLst/>
          </a:prstGeom>
        </p:spPr>
        <p:txBody>
          <a:bodyPr anchor="b">
            <a:normAutofit/>
          </a:bodyPr>
          <a:lstStyle>
            <a:lvl1pPr algn="l">
              <a:defRPr sz="3600"/>
            </a:lvl1pPr>
          </a:lstStyle>
          <a:p>
            <a:r>
              <a:rPr lang="en-GB"/>
              <a:t>Click to edit Master title style</a:t>
            </a:r>
            <a:endParaRPr lang="en-US"/>
          </a:p>
        </p:txBody>
      </p:sp>
      <p:sp>
        <p:nvSpPr>
          <p:cNvPr id="3" name="Subtitle 2"/>
          <p:cNvSpPr>
            <a:spLocks noGrp="1"/>
          </p:cNvSpPr>
          <p:nvPr>
            <p:ph type="subTitle" idx="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3" name="Picture 12">
            <a:extLst>
              <a:ext uri="{FF2B5EF4-FFF2-40B4-BE49-F238E27FC236}">
                <a16:creationId xmlns:a16="http://schemas.microsoft.com/office/drawing/2014/main" id="{39B395C8-E03A-E04C-AA88-72B24AADC6B4}"/>
              </a:ext>
            </a:extLst>
          </p:cNvPr>
          <p:cNvPicPr>
            <a:picLocks noChangeAspect="1"/>
          </p:cNvPicPr>
          <p:nvPr userDrawn="1"/>
        </p:nvPicPr>
        <p:blipFill>
          <a:blip r:embed="rId4"/>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42381406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2712" y="2919986"/>
            <a:ext cx="9610344" cy="590931"/>
          </a:xfrm>
          <a:prstGeom prst="rect">
            <a:avLst/>
          </a:prstGeom>
        </p:spPr>
        <p:txBody>
          <a:bodyPr anchor="b">
            <a:spAutoFit/>
          </a:bodyPr>
          <a:lstStyle>
            <a:lvl1pPr>
              <a:defRPr sz="3600"/>
            </a:lvl1pPr>
          </a:lstStyle>
          <a:p>
            <a:r>
              <a:rPr lang="en-GB"/>
              <a:t>Click to edit Master title style</a:t>
            </a:r>
            <a:endParaRPr lang="en-US"/>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Slide Number Placeholder 7">
            <a:extLst>
              <a:ext uri="{FF2B5EF4-FFF2-40B4-BE49-F238E27FC236}">
                <a16:creationId xmlns:a16="http://schemas.microsoft.com/office/drawing/2014/main" id="{E054AF39-23DB-0740-938A-1A583332BFB0}"/>
              </a:ext>
            </a:extLst>
          </p:cNvPr>
          <p:cNvSpPr>
            <a:spLocks noGrp="1"/>
          </p:cNvSpPr>
          <p:nvPr>
            <p:ph type="sldNum" sz="quarter" idx="11"/>
          </p:nvPr>
        </p:nvSpPr>
        <p:spPr>
          <a:xfrm>
            <a:off x="258748" y="6352806"/>
            <a:ext cx="2743200" cy="365125"/>
          </a:xfrm>
        </p:spPr>
        <p:txBody>
          <a:bodyPr/>
          <a:lstStyle/>
          <a:p>
            <a:fld id="{838B0777-827F-8D42-90B1-61394C340E65}" type="slidenum">
              <a:rPr lang="en-US" smtClean="0"/>
              <a:pPr/>
              <a:t>‹#›</a:t>
            </a:fld>
            <a:endParaRPr lang="en-US"/>
          </a:p>
        </p:txBody>
      </p:sp>
      <p:sp>
        <p:nvSpPr>
          <p:cNvPr id="11" name="Footer Placeholder 7">
            <a:extLst>
              <a:ext uri="{FF2B5EF4-FFF2-40B4-BE49-F238E27FC236}">
                <a16:creationId xmlns:a16="http://schemas.microsoft.com/office/drawing/2014/main" id="{7748E00D-B3B4-FE4D-A3E5-E8C8A25CA2E0}"/>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2" name="Date Placeholder 3">
            <a:extLst>
              <a:ext uri="{FF2B5EF4-FFF2-40B4-BE49-F238E27FC236}">
                <a16:creationId xmlns:a16="http://schemas.microsoft.com/office/drawing/2014/main" id="{614E4032-E757-2144-A88B-ABFF9C43B77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2378972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5BA2C8-6FAC-B54C-9845-66F221B9BB0A}"/>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9" name="Content Placeholder 2">
            <a:extLst>
              <a:ext uri="{FF2B5EF4-FFF2-40B4-BE49-F238E27FC236}">
                <a16:creationId xmlns:a16="http://schemas.microsoft.com/office/drawing/2014/main" id="{8EFA112B-E57E-7B4A-8833-D3D8FEC4EC14}"/>
              </a:ext>
            </a:extLst>
          </p:cNvPr>
          <p:cNvSpPr>
            <a:spLocks noGrp="1"/>
          </p:cNvSpPr>
          <p:nvPr>
            <p:ph sz="half" idx="1" hasCustomPrompt="1"/>
          </p:nvPr>
        </p:nvSpPr>
        <p:spPr>
          <a:xfrm>
            <a:off x="362712" y="1594884"/>
            <a:ext cx="10591185" cy="4518071"/>
          </a:xfrm>
        </p:spPr>
        <p:txBody>
          <a:bodyPr>
            <a:normAutofit/>
          </a:bodyPr>
          <a:lstStyle>
            <a:lvl1pPr marL="0" indent="0">
              <a:lnSpc>
                <a:spcPct val="110000"/>
              </a:lnSpc>
              <a:buNone/>
              <a:defRPr sz="2000"/>
            </a:lvl1pPr>
          </a:lstStyle>
          <a:p>
            <a:pPr lvl="0"/>
            <a:r>
              <a:rPr lang="en-US"/>
              <a:t>Enter text here</a:t>
            </a:r>
          </a:p>
        </p:txBody>
      </p:sp>
      <p:sp>
        <p:nvSpPr>
          <p:cNvPr id="10" name="Title 1">
            <a:extLst>
              <a:ext uri="{FF2B5EF4-FFF2-40B4-BE49-F238E27FC236}">
                <a16:creationId xmlns:a16="http://schemas.microsoft.com/office/drawing/2014/main" id="{FA8C8EE7-3B3F-3F41-B5AD-67185982E33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GB"/>
              <a:t>Click to edit Master title style</a:t>
            </a:r>
            <a:endParaRPr lang="en-US" dirty="0"/>
          </a:p>
        </p:txBody>
      </p:sp>
      <p:sp>
        <p:nvSpPr>
          <p:cNvPr id="13" name="Footer Placeholder 7">
            <a:extLst>
              <a:ext uri="{FF2B5EF4-FFF2-40B4-BE49-F238E27FC236}">
                <a16:creationId xmlns:a16="http://schemas.microsoft.com/office/drawing/2014/main" id="{44BCAD86-58E8-C64B-B919-51804E097B6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5" name="Date Placeholder 3">
            <a:extLst>
              <a:ext uri="{FF2B5EF4-FFF2-40B4-BE49-F238E27FC236}">
                <a16:creationId xmlns:a16="http://schemas.microsoft.com/office/drawing/2014/main" id="{F4675424-66C5-6140-A915-8C73CF29DE4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28601308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94884"/>
            <a:ext cx="5574792" cy="4518071"/>
          </a:xfrm>
        </p:spPr>
        <p:txBody>
          <a:bodyPr>
            <a:normAutofit/>
          </a:bodyPr>
          <a:lstStyle>
            <a:lvl1pPr marL="0" indent="0">
              <a:lnSpc>
                <a:spcPct val="110000"/>
              </a:lnSpc>
              <a:buNone/>
              <a:defRPr sz="2000"/>
            </a:lvl1pPr>
          </a:lstStyle>
          <a:p>
            <a:pPr lvl="0"/>
            <a:r>
              <a:rPr lang="en-US"/>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594884"/>
            <a:ext cx="5574792" cy="4518071"/>
          </a:xfrm>
        </p:spPr>
        <p:txBody>
          <a:bodyPr>
            <a:normAutofit/>
          </a:bodyPr>
          <a:lstStyle>
            <a:lvl1pPr marL="0" indent="0">
              <a:lnSpc>
                <a:spcPct val="110000"/>
              </a:lnSpc>
              <a:buNone/>
              <a:defRPr sz="2000"/>
            </a:lvl1pPr>
          </a:lstStyle>
          <a:p>
            <a:pPr lvl="0"/>
            <a:r>
              <a:rPr lang="en-US"/>
              <a:t>Enter text here</a:t>
            </a:r>
          </a:p>
        </p:txBody>
      </p:sp>
      <p:sp>
        <p:nvSpPr>
          <p:cNvPr id="8" name="Slide Number Placeholder 7">
            <a:extLst>
              <a:ext uri="{FF2B5EF4-FFF2-40B4-BE49-F238E27FC236}">
                <a16:creationId xmlns:a16="http://schemas.microsoft.com/office/drawing/2014/main" id="{7D4E4AF7-5B90-4A4A-9190-EF7AF1E8A750}"/>
              </a:ext>
            </a:extLst>
          </p:cNvPr>
          <p:cNvSpPr>
            <a:spLocks noGrp="1"/>
          </p:cNvSpPr>
          <p:nvPr>
            <p:ph type="sldNum" sz="quarter" idx="15"/>
          </p:nvPr>
        </p:nvSpPr>
        <p:spPr/>
        <p:txBody>
          <a:bodyPr/>
          <a:lstStyle/>
          <a:p>
            <a:fld id="{838B0777-827F-8D42-90B1-61394C340E65}" type="slidenum">
              <a:rPr lang="en-US" smtClean="0"/>
              <a:pPr/>
              <a:t>‹#›</a:t>
            </a:fld>
            <a:endParaRPr lang="en-US"/>
          </a:p>
        </p:txBody>
      </p:sp>
      <p:sp>
        <p:nvSpPr>
          <p:cNvPr id="11" name="Title 1">
            <a:extLst>
              <a:ext uri="{FF2B5EF4-FFF2-40B4-BE49-F238E27FC236}">
                <a16:creationId xmlns:a16="http://schemas.microsoft.com/office/drawing/2014/main" id="{0B1DBDDF-7B8D-E049-BE5A-2AC650B235B2}"/>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GB"/>
              <a:t>Click to edit Master title style</a:t>
            </a:r>
            <a:endParaRPr lang="en-US"/>
          </a:p>
        </p:txBody>
      </p:sp>
      <p:sp>
        <p:nvSpPr>
          <p:cNvPr id="12" name="Footer Placeholder 7">
            <a:extLst>
              <a:ext uri="{FF2B5EF4-FFF2-40B4-BE49-F238E27FC236}">
                <a16:creationId xmlns:a16="http://schemas.microsoft.com/office/drawing/2014/main" id="{27FBAFA6-39D8-1045-BD48-582B3322516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4" name="Date Placeholder 3">
            <a:extLst>
              <a:ext uri="{FF2B5EF4-FFF2-40B4-BE49-F238E27FC236}">
                <a16:creationId xmlns:a16="http://schemas.microsoft.com/office/drawing/2014/main" id="{27990A56-77DE-384E-846A-6EC50569154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15819064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73619"/>
            <a:ext cx="3675889" cy="4539336"/>
          </a:xfrm>
        </p:spPr>
        <p:txBody>
          <a:bodyPr>
            <a:normAutofit/>
          </a:bodyPr>
          <a:lstStyle>
            <a:lvl1pPr marL="0" indent="0">
              <a:lnSpc>
                <a:spcPct val="110000"/>
              </a:lnSpc>
              <a:buNone/>
              <a:defRPr sz="1600"/>
            </a:lvl1pPr>
          </a:lstStyle>
          <a:p>
            <a:pPr lvl="0"/>
            <a:r>
              <a:rPr lang="en-US"/>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573619"/>
            <a:ext cx="3675889" cy="4539336"/>
          </a:xfrm>
        </p:spPr>
        <p:txBody>
          <a:bodyPr>
            <a:normAutofit/>
          </a:bodyPr>
          <a:lstStyle>
            <a:lvl1pPr marL="0" indent="0">
              <a:lnSpc>
                <a:spcPct val="110000"/>
              </a:lnSpc>
              <a:buNone/>
              <a:defRPr sz="1600"/>
            </a:lvl1pPr>
          </a:lstStyle>
          <a:p>
            <a:pPr lvl="0"/>
            <a:r>
              <a:rPr lang="en-US"/>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596321"/>
            <a:ext cx="3675889" cy="4539336"/>
          </a:xfrm>
        </p:spPr>
        <p:txBody>
          <a:bodyPr>
            <a:normAutofit/>
          </a:bodyPr>
          <a:lstStyle>
            <a:lvl1pPr marL="0" indent="0">
              <a:lnSpc>
                <a:spcPct val="110000"/>
              </a:lnSpc>
              <a:buNone/>
              <a:defRPr sz="1600"/>
            </a:lvl1pPr>
          </a:lstStyle>
          <a:p>
            <a:pPr lvl="0"/>
            <a:r>
              <a:rPr lang="en-US"/>
              <a:t>Enter text here</a:t>
            </a:r>
          </a:p>
        </p:txBody>
      </p:sp>
      <p:sp>
        <p:nvSpPr>
          <p:cNvPr id="8" name="Slide Number Placeholder 7">
            <a:extLst>
              <a:ext uri="{FF2B5EF4-FFF2-40B4-BE49-F238E27FC236}">
                <a16:creationId xmlns:a16="http://schemas.microsoft.com/office/drawing/2014/main" id="{48FC52E0-46F2-2443-B309-D4A67BCEE768}"/>
              </a:ext>
            </a:extLst>
          </p:cNvPr>
          <p:cNvSpPr>
            <a:spLocks noGrp="1"/>
          </p:cNvSpPr>
          <p:nvPr>
            <p:ph type="sldNum" sz="quarter" idx="16"/>
          </p:nvPr>
        </p:nvSpPr>
        <p:spPr/>
        <p:txBody>
          <a:bodyPr/>
          <a:lstStyle/>
          <a:p>
            <a:fld id="{838B0777-827F-8D42-90B1-61394C340E65}" type="slidenum">
              <a:rPr lang="en-US" smtClean="0"/>
              <a:pPr/>
              <a:t>‹#›</a:t>
            </a:fld>
            <a:endParaRPr lang="en-US"/>
          </a:p>
        </p:txBody>
      </p:sp>
      <p:sp>
        <p:nvSpPr>
          <p:cNvPr id="11" name="Title 1">
            <a:extLst>
              <a:ext uri="{FF2B5EF4-FFF2-40B4-BE49-F238E27FC236}">
                <a16:creationId xmlns:a16="http://schemas.microsoft.com/office/drawing/2014/main" id="{22B7B320-CA87-A342-9115-47E9E4F9B68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GB"/>
              <a:t>Click to edit Master title style</a:t>
            </a:r>
            <a:endParaRPr lang="en-US"/>
          </a:p>
        </p:txBody>
      </p:sp>
      <p:sp>
        <p:nvSpPr>
          <p:cNvPr id="14" name="Footer Placeholder 7">
            <a:extLst>
              <a:ext uri="{FF2B5EF4-FFF2-40B4-BE49-F238E27FC236}">
                <a16:creationId xmlns:a16="http://schemas.microsoft.com/office/drawing/2014/main" id="{58D14D24-78FD-A045-8D62-111F0EEE42F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6" name="Date Placeholder 3">
            <a:extLst>
              <a:ext uri="{FF2B5EF4-FFF2-40B4-BE49-F238E27FC236}">
                <a16:creationId xmlns:a16="http://schemas.microsoft.com/office/drawing/2014/main" id="{FB93BEA1-60BB-9942-B17D-B28C034417F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spTree>
    <p:extLst>
      <p:ext uri="{BB962C8B-B14F-4D97-AF65-F5344CB8AC3E}">
        <p14:creationId xmlns:p14="http://schemas.microsoft.com/office/powerpoint/2010/main" val="72321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image" Target="../media/image3.emf"/><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image" Target="../media/image8.emf"/><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2.pn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image" Target="../media/image1.png"/><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2.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1.png"/><Relationship Id="rId2" Type="http://schemas.openxmlformats.org/officeDocument/2006/relationships/slideLayout" Target="../slideLayouts/slideLayout50.xml"/><Relationship Id="rId16" Type="http://schemas.openxmlformats.org/officeDocument/2006/relationships/theme" Target="../theme/theme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8.emf"/><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8.emf"/><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2.png"/><Relationship Id="rId2" Type="http://schemas.openxmlformats.org/officeDocument/2006/relationships/slideLayout" Target="../slideLayouts/slideLayout65.xml"/><Relationship Id="rId16" Type="http://schemas.openxmlformats.org/officeDocument/2006/relationships/image" Target="../media/image1.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5.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6.xml"/><Relationship Id="rId3" Type="http://schemas.openxmlformats.org/officeDocument/2006/relationships/slideLayout" Target="../slideLayouts/slideLayout80.xml"/><Relationship Id="rId21" Type="http://schemas.openxmlformats.org/officeDocument/2006/relationships/image" Target="../media/image8.emf"/><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image" Target="../media/image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1.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3" Type="http://schemas.openxmlformats.org/officeDocument/2006/relationships/slideLayout" Target="../slideLayouts/slideLayout97.xml"/><Relationship Id="rId21" Type="http://schemas.openxmlformats.org/officeDocument/2006/relationships/image" Target="../media/image2.png"/><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image" Target="../media/image1.pn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theme" Target="../theme/theme7.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userDrawn="1"/>
        </p:nvPicPr>
        <p:blipFill>
          <a:blip r:embed="rId18"/>
          <a:stretch>
            <a:fillRect/>
          </a:stretch>
        </p:blipFill>
        <p:spPr>
          <a:xfrm>
            <a:off x="0" y="0"/>
            <a:ext cx="10289448" cy="6858000"/>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userDrawn="1"/>
        </p:nvPicPr>
        <p:blipFill>
          <a:blip r:embed="rId19"/>
          <a:stretch>
            <a:fillRect/>
          </a:stretch>
        </p:blipFill>
        <p:spPr>
          <a:xfrm>
            <a:off x="7627520" y="3464"/>
            <a:ext cx="4564481" cy="6854537"/>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365126"/>
            <a:ext cx="10658856" cy="1325563"/>
          </a:xfrm>
          <a:prstGeom prst="rect">
            <a:avLst/>
          </a:prstGeom>
        </p:spPr>
        <p:txBody>
          <a:bodyPr vert="horz" lIns="91440" tIns="45720" rIns="91440" bIns="45720" rtlCol="0" anchor="ctr">
            <a:normAutofit/>
          </a:bodyPr>
          <a:lstStyle/>
          <a:p>
            <a:r>
              <a:rPr lang="en-US"/>
              <a:t>Click to edit Master title style</a:t>
            </a:r>
          </a:p>
        </p:txBody>
      </p:sp>
      <p:sp>
        <p:nvSpPr>
          <p:cNvPr id="13" name="Slide Number Placeholder 5">
            <a:extLst>
              <a:ext uri="{FF2B5EF4-FFF2-40B4-BE49-F238E27FC236}">
                <a16:creationId xmlns:a16="http://schemas.microsoft.com/office/drawing/2014/main" id="{AD8510D3-7480-FA40-B714-28425739DA25}"/>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a:p>
        </p:txBody>
      </p:sp>
      <p:sp>
        <p:nvSpPr>
          <p:cNvPr id="17" name="Footer Placeholder 7">
            <a:extLst>
              <a:ext uri="{FF2B5EF4-FFF2-40B4-BE49-F238E27FC236}">
                <a16:creationId xmlns:a16="http://schemas.microsoft.com/office/drawing/2014/main" id="{8C025A19-EC4F-5D46-BAED-915B844A750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9" name="Date Placeholder 3">
            <a:extLst>
              <a:ext uri="{FF2B5EF4-FFF2-40B4-BE49-F238E27FC236}">
                <a16:creationId xmlns:a16="http://schemas.microsoft.com/office/drawing/2014/main" id="{D01290F5-EF9B-6848-BD94-0DC63C61473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20" name="Picture 19">
            <a:extLst>
              <a:ext uri="{FF2B5EF4-FFF2-40B4-BE49-F238E27FC236}">
                <a16:creationId xmlns:a16="http://schemas.microsoft.com/office/drawing/2014/main" id="{4A73F24A-72E1-514B-A669-66B08B94475A}"/>
              </a:ext>
            </a:extLst>
          </p:cNvPr>
          <p:cNvPicPr>
            <a:picLocks noChangeAspect="1"/>
          </p:cNvPicPr>
          <p:nvPr userDrawn="1"/>
        </p:nvPicPr>
        <p:blipFill>
          <a:blip r:embed="rId20"/>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29895376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6" r:id="rId10"/>
    <p:sldLayoutId id="2147483687" r:id="rId11"/>
    <p:sldLayoutId id="2147483688" r:id="rId12"/>
    <p:sldLayoutId id="2147483689" r:id="rId13"/>
    <p:sldLayoutId id="2147483690" r:id="rId14"/>
    <p:sldLayoutId id="2147483692" r:id="rId15"/>
    <p:sldLayoutId id="2147483693" r:id="rId16"/>
  </p:sldLayoutIdLst>
  <p:hf hdr="0"/>
  <p:txStyles>
    <p:titleStyle>
      <a:lvl1pPr algn="l" defTabSz="914400" rtl="0" eaLnBrk="1" latinLnBrk="0" hangingPunct="1">
        <a:lnSpc>
          <a:spcPct val="90000"/>
        </a:lnSpc>
        <a:spcBef>
          <a:spcPct val="0"/>
        </a:spcBef>
        <a:buNone/>
        <a:defRPr sz="32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5122AE-15E4-4B37-8B23-A260DA1A3D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012D1-9E83-4A35-B733-C79361A896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88B5C-CF95-4597-A3FE-006F655B2E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 November 2023</a:t>
            </a:r>
          </a:p>
        </p:txBody>
      </p:sp>
      <p:sp>
        <p:nvSpPr>
          <p:cNvPr id="5" name="Footer Placeholder 4">
            <a:extLst>
              <a:ext uri="{FF2B5EF4-FFF2-40B4-BE49-F238E27FC236}">
                <a16:creationId xmlns:a16="http://schemas.microsoft.com/office/drawing/2014/main" id="{CBE73D30-6BDF-4703-A13D-A57D67F16C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EECCA GAINS Training Nov 2023</a:t>
            </a:r>
          </a:p>
        </p:txBody>
      </p:sp>
      <p:sp>
        <p:nvSpPr>
          <p:cNvPr id="6" name="Slide Number Placeholder 5">
            <a:extLst>
              <a:ext uri="{FF2B5EF4-FFF2-40B4-BE49-F238E27FC236}">
                <a16:creationId xmlns:a16="http://schemas.microsoft.com/office/drawing/2014/main" id="{346ECB71-D69C-4D3C-9325-56EFE3C1ED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B1383-F074-46A0-963B-B01650FE02DC}" type="slidenum">
              <a:rPr lang="en-US" smtClean="0"/>
              <a:t>‹#›</a:t>
            </a:fld>
            <a:endParaRPr lang="en-US"/>
          </a:p>
        </p:txBody>
      </p:sp>
    </p:spTree>
    <p:extLst>
      <p:ext uri="{BB962C8B-B14F-4D97-AF65-F5344CB8AC3E}">
        <p14:creationId xmlns:p14="http://schemas.microsoft.com/office/powerpoint/2010/main" val="353990930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p:nvPicPr>
        <p:blipFill>
          <a:blip r:embed="rId23"/>
          <a:stretch>
            <a:fillRect/>
          </a:stretch>
        </p:blipFill>
        <p:spPr>
          <a:xfrm>
            <a:off x="0" y="0"/>
            <a:ext cx="10289448" cy="6858000"/>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p:nvPicPr>
        <p:blipFill>
          <a:blip r:embed="rId24"/>
          <a:stretch>
            <a:fillRect/>
          </a:stretch>
        </p:blipFill>
        <p:spPr>
          <a:xfrm>
            <a:off x="7627520" y="3464"/>
            <a:ext cx="4564481" cy="6854537"/>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677042"/>
            <a:ext cx="10658856" cy="701731"/>
          </a:xfrm>
          <a:prstGeom prst="rect">
            <a:avLst/>
          </a:prstGeom>
        </p:spPr>
        <p:txBody>
          <a:bodyPr vert="horz" lIns="91440" tIns="45720" rIns="91440" bIns="45720" rtlCol="0" anchor="ctr">
            <a:normAutofit/>
          </a:bodyPr>
          <a:lstStyle/>
          <a:p>
            <a:r>
              <a:rPr lang="en-US"/>
              <a:t>Click to edit Master title style</a:t>
            </a:r>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6" name="Slide Number Placeholder 5"/>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a:p>
        </p:txBody>
      </p:sp>
      <p:sp>
        <p:nvSpPr>
          <p:cNvPr id="13" name="Date Placeholder 3">
            <a:extLst>
              <a:ext uri="{FF2B5EF4-FFF2-40B4-BE49-F238E27FC236}">
                <a16:creationId xmlns:a16="http://schemas.microsoft.com/office/drawing/2014/main" id="{A14BBBCD-90CB-2F47-9BDE-CEED80DD9B4B}"/>
              </a:ext>
            </a:extLst>
          </p:cNvPr>
          <p:cNvSpPr>
            <a:spLocks noGrp="1"/>
          </p:cNvSpPr>
          <p:nvPr>
            <p:ph type="dt" sz="half" idx="2"/>
          </p:nvPr>
        </p:nvSpPr>
        <p:spPr>
          <a:xfrm>
            <a:off x="2850338" y="6294169"/>
            <a:ext cx="9084295" cy="230400"/>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0" name="Picture 9">
            <a:extLst>
              <a:ext uri="{FF2B5EF4-FFF2-40B4-BE49-F238E27FC236}">
                <a16:creationId xmlns:a16="http://schemas.microsoft.com/office/drawing/2014/main" id="{5F80C214-DDDD-ED43-9EEB-9946922C8BC5}"/>
              </a:ext>
            </a:extLst>
          </p:cNvPr>
          <p:cNvPicPr>
            <a:picLocks noChangeAspect="1"/>
          </p:cNvPicPr>
          <p:nvPr/>
        </p:nvPicPr>
        <p:blipFill rotWithShape="1">
          <a:blip r:embed="rId25"/>
          <a:srcRect r="61236"/>
          <a:stretch/>
        </p:blipFill>
        <p:spPr>
          <a:xfrm>
            <a:off x="11108068" y="174088"/>
            <a:ext cx="952266" cy="588748"/>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5CF6AB48-25CA-4C1D-A51E-BA7BB681E0EE}"/>
              </a:ext>
            </a:extLst>
          </p:cNvPr>
          <p:cNvPicPr>
            <a:picLocks noChangeAspect="1"/>
          </p:cNvPicPr>
          <p:nvPr userDrawn="1"/>
        </p:nvPicPr>
        <p:blipFill>
          <a:blip r:embed="rId23"/>
          <a:stretch>
            <a:fillRect/>
          </a:stretch>
        </p:blipFill>
        <p:spPr>
          <a:xfrm>
            <a:off x="0" y="0"/>
            <a:ext cx="10289448" cy="6858000"/>
          </a:xfrm>
          <a:prstGeom prst="rect">
            <a:avLst/>
          </a:prstGeom>
        </p:spPr>
      </p:pic>
      <p:pic>
        <p:nvPicPr>
          <p:cNvPr id="12" name="Picture 11">
            <a:extLst>
              <a:ext uri="{FF2B5EF4-FFF2-40B4-BE49-F238E27FC236}">
                <a16:creationId xmlns:a16="http://schemas.microsoft.com/office/drawing/2014/main" id="{34F59A16-8D4E-45F3-8657-9711FC84B4D7}"/>
              </a:ext>
            </a:extLst>
          </p:cNvPr>
          <p:cNvPicPr>
            <a:picLocks noChangeAspect="1"/>
          </p:cNvPicPr>
          <p:nvPr userDrawn="1"/>
        </p:nvPicPr>
        <p:blipFill>
          <a:blip r:embed="rId24"/>
          <a:stretch>
            <a:fillRect/>
          </a:stretch>
        </p:blipFill>
        <p:spPr>
          <a:xfrm>
            <a:off x="7627520" y="3464"/>
            <a:ext cx="4564481" cy="6854537"/>
          </a:xfrm>
          <a:prstGeom prst="rect">
            <a:avLst/>
          </a:prstGeom>
        </p:spPr>
      </p:pic>
      <p:pic>
        <p:nvPicPr>
          <p:cNvPr id="14" name="Picture 13">
            <a:extLst>
              <a:ext uri="{FF2B5EF4-FFF2-40B4-BE49-F238E27FC236}">
                <a16:creationId xmlns:a16="http://schemas.microsoft.com/office/drawing/2014/main" id="{C6FDEB07-DF89-4540-BC58-F437ECC34517}"/>
              </a:ext>
            </a:extLst>
          </p:cNvPr>
          <p:cNvPicPr>
            <a:picLocks noChangeAspect="1"/>
          </p:cNvPicPr>
          <p:nvPr userDrawn="1"/>
        </p:nvPicPr>
        <p:blipFill>
          <a:blip r:embed="rId26"/>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137680141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662" r:id="rId15"/>
    <p:sldLayoutId id="2147483664" r:id="rId16"/>
    <p:sldLayoutId id="2147483672" r:id="rId17"/>
    <p:sldLayoutId id="2147483665" r:id="rId18"/>
    <p:sldLayoutId id="2147483668" r:id="rId19"/>
    <p:sldLayoutId id="2147483669" r:id="rId20"/>
    <p:sldLayoutId id="2147483685" r:id="rId21"/>
  </p:sldLayoutIdLst>
  <p:hf hdr="0"/>
  <p:txStyles>
    <p:titleStyle>
      <a:lvl1pPr algn="l" defTabSz="914400" rtl="0" eaLnBrk="1" latinLnBrk="0" hangingPunct="1">
        <a:lnSpc>
          <a:spcPct val="90000"/>
        </a:lnSpc>
        <a:spcBef>
          <a:spcPct val="0"/>
        </a:spcBef>
        <a:buNone/>
        <a:defRPr sz="36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p:nvPicPr>
        <p:blipFill>
          <a:blip r:embed="rId17"/>
          <a:stretch>
            <a:fillRect/>
          </a:stretch>
        </p:blipFill>
        <p:spPr>
          <a:xfrm>
            <a:off x="0" y="0"/>
            <a:ext cx="10289448" cy="6858000"/>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p:nvPicPr>
        <p:blipFill>
          <a:blip r:embed="rId18"/>
          <a:stretch>
            <a:fillRect/>
          </a:stretch>
        </p:blipFill>
        <p:spPr>
          <a:xfrm>
            <a:off x="7627520" y="3464"/>
            <a:ext cx="4564481" cy="6854537"/>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365126"/>
            <a:ext cx="10658856" cy="1325563"/>
          </a:xfrm>
          <a:prstGeom prst="rect">
            <a:avLst/>
          </a:prstGeom>
        </p:spPr>
        <p:txBody>
          <a:bodyPr vert="horz" lIns="91440" tIns="45720" rIns="91440" bIns="45720" rtlCol="0" anchor="ctr">
            <a:normAutofit/>
          </a:bodyPr>
          <a:lstStyle/>
          <a:p>
            <a:r>
              <a:rPr lang="en-US"/>
              <a:t>Click to edit Master title style</a:t>
            </a:r>
          </a:p>
        </p:txBody>
      </p:sp>
      <p:sp>
        <p:nvSpPr>
          <p:cNvPr id="13" name="Slide Number Placeholder 5">
            <a:extLst>
              <a:ext uri="{FF2B5EF4-FFF2-40B4-BE49-F238E27FC236}">
                <a16:creationId xmlns:a16="http://schemas.microsoft.com/office/drawing/2014/main" id="{AD8510D3-7480-FA40-B714-28425739DA25}"/>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a:p>
        </p:txBody>
      </p:sp>
      <p:sp>
        <p:nvSpPr>
          <p:cNvPr id="17" name="Footer Placeholder 7">
            <a:extLst>
              <a:ext uri="{FF2B5EF4-FFF2-40B4-BE49-F238E27FC236}">
                <a16:creationId xmlns:a16="http://schemas.microsoft.com/office/drawing/2014/main" id="{8C025A19-EC4F-5D46-BAED-915B844A750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9" name="Date Placeholder 3">
            <a:extLst>
              <a:ext uri="{FF2B5EF4-FFF2-40B4-BE49-F238E27FC236}">
                <a16:creationId xmlns:a16="http://schemas.microsoft.com/office/drawing/2014/main" id="{D01290F5-EF9B-6848-BD94-0DC63C61473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0" name="Picture 9">
            <a:extLst>
              <a:ext uri="{FF2B5EF4-FFF2-40B4-BE49-F238E27FC236}">
                <a16:creationId xmlns:a16="http://schemas.microsoft.com/office/drawing/2014/main" id="{8FF75C5D-E446-ED43-A925-6592A3505209}"/>
              </a:ext>
            </a:extLst>
          </p:cNvPr>
          <p:cNvPicPr>
            <a:picLocks noChangeAspect="1"/>
          </p:cNvPicPr>
          <p:nvPr/>
        </p:nvPicPr>
        <p:blipFill rotWithShape="1">
          <a:blip r:embed="rId19"/>
          <a:srcRect r="61236"/>
          <a:stretch/>
        </p:blipFill>
        <p:spPr>
          <a:xfrm>
            <a:off x="11108068" y="174088"/>
            <a:ext cx="952266" cy="588748"/>
          </a:xfrm>
          <a:prstGeom prst="rect">
            <a:avLst/>
          </a:prstGeom>
        </p:spPr>
      </p:pic>
    </p:spTree>
    <p:extLst>
      <p:ext uri="{BB962C8B-B14F-4D97-AF65-F5344CB8AC3E}">
        <p14:creationId xmlns:p14="http://schemas.microsoft.com/office/powerpoint/2010/main" val="335106630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hf hdr="0"/>
  <p:txStyles>
    <p:titleStyle>
      <a:lvl1pPr algn="l" defTabSz="914400" rtl="0" eaLnBrk="1" latinLnBrk="0" hangingPunct="1">
        <a:lnSpc>
          <a:spcPct val="90000"/>
        </a:lnSpc>
        <a:spcBef>
          <a:spcPct val="0"/>
        </a:spcBef>
        <a:buNone/>
        <a:defRPr sz="32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p:nvPicPr>
        <p:blipFill>
          <a:blip r:embed="rId16"/>
          <a:stretch>
            <a:fillRect/>
          </a:stretch>
        </p:blipFill>
        <p:spPr>
          <a:xfrm>
            <a:off x="0" y="0"/>
            <a:ext cx="10289448" cy="6858000"/>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p:nvPicPr>
        <p:blipFill>
          <a:blip r:embed="rId17"/>
          <a:stretch>
            <a:fillRect/>
          </a:stretch>
        </p:blipFill>
        <p:spPr>
          <a:xfrm>
            <a:off x="7627520" y="3464"/>
            <a:ext cx="4564481" cy="6854537"/>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677042"/>
            <a:ext cx="10658856" cy="701731"/>
          </a:xfrm>
          <a:prstGeom prst="rect">
            <a:avLst/>
          </a:prstGeom>
        </p:spPr>
        <p:txBody>
          <a:bodyPr vert="horz" lIns="91440" tIns="45720" rIns="91440" bIns="45720" rtlCol="0" anchor="ctr">
            <a:normAutofit/>
          </a:bodyPr>
          <a:lstStyle/>
          <a:p>
            <a:r>
              <a:rPr lang="en-US"/>
              <a:t>Click to edit Master title style</a:t>
            </a:r>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6" name="Slide Number Placeholder 5"/>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a:p>
        </p:txBody>
      </p:sp>
      <p:sp>
        <p:nvSpPr>
          <p:cNvPr id="13" name="Date Placeholder 3">
            <a:extLst>
              <a:ext uri="{FF2B5EF4-FFF2-40B4-BE49-F238E27FC236}">
                <a16:creationId xmlns:a16="http://schemas.microsoft.com/office/drawing/2014/main" id="{A14BBBCD-90CB-2F47-9BDE-CEED80DD9B4B}"/>
              </a:ext>
            </a:extLst>
          </p:cNvPr>
          <p:cNvSpPr>
            <a:spLocks noGrp="1"/>
          </p:cNvSpPr>
          <p:nvPr>
            <p:ph type="dt" sz="half" idx="2"/>
          </p:nvPr>
        </p:nvSpPr>
        <p:spPr>
          <a:xfrm>
            <a:off x="2850338" y="6294169"/>
            <a:ext cx="9084295" cy="230400"/>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0" name="Picture 9">
            <a:extLst>
              <a:ext uri="{FF2B5EF4-FFF2-40B4-BE49-F238E27FC236}">
                <a16:creationId xmlns:a16="http://schemas.microsoft.com/office/drawing/2014/main" id="{5F80C214-DDDD-ED43-9EEB-9946922C8BC5}"/>
              </a:ext>
            </a:extLst>
          </p:cNvPr>
          <p:cNvPicPr>
            <a:picLocks noChangeAspect="1"/>
          </p:cNvPicPr>
          <p:nvPr/>
        </p:nvPicPr>
        <p:blipFill rotWithShape="1">
          <a:blip r:embed="rId18"/>
          <a:srcRect r="61236"/>
          <a:stretch/>
        </p:blipFill>
        <p:spPr>
          <a:xfrm>
            <a:off x="11108068" y="174088"/>
            <a:ext cx="952266" cy="588748"/>
          </a:xfrm>
          <a:prstGeom prst="rect">
            <a:avLst/>
          </a:prstGeom>
        </p:spPr>
      </p:pic>
    </p:spTree>
    <p:extLst>
      <p:ext uri="{BB962C8B-B14F-4D97-AF65-F5344CB8AC3E}">
        <p14:creationId xmlns:p14="http://schemas.microsoft.com/office/powerpoint/2010/main" val="30843709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p:hf hdr="0"/>
  <p:txStyles>
    <p:titleStyle>
      <a:lvl1pPr algn="l" defTabSz="914400" rtl="0" eaLnBrk="1" latinLnBrk="0" hangingPunct="1">
        <a:lnSpc>
          <a:spcPct val="90000"/>
        </a:lnSpc>
        <a:spcBef>
          <a:spcPct val="0"/>
        </a:spcBef>
        <a:buNone/>
        <a:defRPr sz="36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p:nvPicPr>
        <p:blipFill>
          <a:blip r:embed="rId19"/>
          <a:stretch>
            <a:fillRect/>
          </a:stretch>
        </p:blipFill>
        <p:spPr>
          <a:xfrm>
            <a:off x="0" y="0"/>
            <a:ext cx="10289448" cy="6858000"/>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p:nvPicPr>
        <p:blipFill>
          <a:blip r:embed="rId20"/>
          <a:stretch>
            <a:fillRect/>
          </a:stretch>
        </p:blipFill>
        <p:spPr>
          <a:xfrm>
            <a:off x="7627520" y="3464"/>
            <a:ext cx="4564481" cy="6854537"/>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365126"/>
            <a:ext cx="10658856" cy="1325563"/>
          </a:xfrm>
          <a:prstGeom prst="rect">
            <a:avLst/>
          </a:prstGeom>
        </p:spPr>
        <p:txBody>
          <a:bodyPr vert="horz" lIns="91440" tIns="45720" rIns="91440" bIns="45720" rtlCol="0" anchor="ctr">
            <a:normAutofit/>
          </a:bodyPr>
          <a:lstStyle/>
          <a:p>
            <a:r>
              <a:rPr lang="en-US"/>
              <a:t>Click to edit Master title style</a:t>
            </a:r>
          </a:p>
        </p:txBody>
      </p:sp>
      <p:sp>
        <p:nvSpPr>
          <p:cNvPr id="13" name="Slide Number Placeholder 5">
            <a:extLst>
              <a:ext uri="{FF2B5EF4-FFF2-40B4-BE49-F238E27FC236}">
                <a16:creationId xmlns:a16="http://schemas.microsoft.com/office/drawing/2014/main" id="{AD8510D3-7480-FA40-B714-28425739DA25}"/>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a:p>
        </p:txBody>
      </p:sp>
      <p:sp>
        <p:nvSpPr>
          <p:cNvPr id="17" name="Footer Placeholder 7">
            <a:extLst>
              <a:ext uri="{FF2B5EF4-FFF2-40B4-BE49-F238E27FC236}">
                <a16:creationId xmlns:a16="http://schemas.microsoft.com/office/drawing/2014/main" id="{8C025A19-EC4F-5D46-BAED-915B844A750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19" name="Date Placeholder 3">
            <a:extLst>
              <a:ext uri="{FF2B5EF4-FFF2-40B4-BE49-F238E27FC236}">
                <a16:creationId xmlns:a16="http://schemas.microsoft.com/office/drawing/2014/main" id="{D01290F5-EF9B-6848-BD94-0DC63C61473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0" name="Picture 9">
            <a:extLst>
              <a:ext uri="{FF2B5EF4-FFF2-40B4-BE49-F238E27FC236}">
                <a16:creationId xmlns:a16="http://schemas.microsoft.com/office/drawing/2014/main" id="{8FF75C5D-E446-ED43-A925-6592A3505209}"/>
              </a:ext>
            </a:extLst>
          </p:cNvPr>
          <p:cNvPicPr>
            <a:picLocks noChangeAspect="1"/>
          </p:cNvPicPr>
          <p:nvPr/>
        </p:nvPicPr>
        <p:blipFill rotWithShape="1">
          <a:blip r:embed="rId21"/>
          <a:srcRect r="61236"/>
          <a:stretch/>
        </p:blipFill>
        <p:spPr>
          <a:xfrm>
            <a:off x="11108068" y="174088"/>
            <a:ext cx="952266" cy="588748"/>
          </a:xfrm>
          <a:prstGeom prst="rect">
            <a:avLst/>
          </a:prstGeom>
        </p:spPr>
      </p:pic>
    </p:spTree>
    <p:extLst>
      <p:ext uri="{BB962C8B-B14F-4D97-AF65-F5344CB8AC3E}">
        <p14:creationId xmlns:p14="http://schemas.microsoft.com/office/powerpoint/2010/main" val="19777309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8" r:id="rId15"/>
    <p:sldLayoutId id="2147483765" r:id="rId16"/>
    <p:sldLayoutId id="2147483766" r:id="rId17"/>
  </p:sldLayoutIdLst>
  <p:hf hdr="0"/>
  <p:txStyles>
    <p:titleStyle>
      <a:lvl1pPr algn="l" defTabSz="914400" rtl="0" eaLnBrk="1" latinLnBrk="0" hangingPunct="1">
        <a:lnSpc>
          <a:spcPct val="90000"/>
        </a:lnSpc>
        <a:spcBef>
          <a:spcPct val="0"/>
        </a:spcBef>
        <a:buNone/>
        <a:defRPr sz="32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userDrawn="1"/>
        </p:nvPicPr>
        <p:blipFill>
          <a:blip r:embed="rId20"/>
          <a:stretch>
            <a:fillRect/>
          </a:stretch>
        </p:blipFill>
        <p:spPr>
          <a:xfrm>
            <a:off x="0" y="0"/>
            <a:ext cx="10289448" cy="6858000"/>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userDrawn="1"/>
        </p:nvPicPr>
        <p:blipFill>
          <a:blip r:embed="rId21"/>
          <a:stretch>
            <a:fillRect/>
          </a:stretch>
        </p:blipFill>
        <p:spPr>
          <a:xfrm>
            <a:off x="7627520" y="3464"/>
            <a:ext cx="4564481" cy="6854537"/>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677042"/>
            <a:ext cx="10658856" cy="701731"/>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EECCA GAINS Training Nov 2023</a:t>
            </a:r>
            <a:endParaRPr lang="en-GB"/>
          </a:p>
        </p:txBody>
      </p:sp>
      <p:sp>
        <p:nvSpPr>
          <p:cNvPr id="6" name="Slide Number Placeholder 5"/>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a:p>
        </p:txBody>
      </p:sp>
      <p:sp>
        <p:nvSpPr>
          <p:cNvPr id="13" name="Date Placeholder 3">
            <a:extLst>
              <a:ext uri="{FF2B5EF4-FFF2-40B4-BE49-F238E27FC236}">
                <a16:creationId xmlns:a16="http://schemas.microsoft.com/office/drawing/2014/main" id="{A14BBBCD-90CB-2F47-9BDE-CEED80DD9B4B}"/>
              </a:ext>
            </a:extLst>
          </p:cNvPr>
          <p:cNvSpPr>
            <a:spLocks noGrp="1"/>
          </p:cNvSpPr>
          <p:nvPr>
            <p:ph type="dt" sz="half" idx="2"/>
          </p:nvPr>
        </p:nvSpPr>
        <p:spPr>
          <a:xfrm>
            <a:off x="2850338" y="6294169"/>
            <a:ext cx="9084295" cy="230400"/>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9 November 2023</a:t>
            </a:r>
            <a:endParaRPr lang="en-GB"/>
          </a:p>
        </p:txBody>
      </p:sp>
      <p:pic>
        <p:nvPicPr>
          <p:cNvPr id="16" name="Picture 15">
            <a:extLst>
              <a:ext uri="{FF2B5EF4-FFF2-40B4-BE49-F238E27FC236}">
                <a16:creationId xmlns:a16="http://schemas.microsoft.com/office/drawing/2014/main" id="{A420DCE6-B4EA-8444-92C3-D609C5C13BC3}"/>
              </a:ext>
            </a:extLst>
          </p:cNvPr>
          <p:cNvPicPr>
            <a:picLocks noChangeAspect="1"/>
          </p:cNvPicPr>
          <p:nvPr userDrawn="1"/>
        </p:nvPicPr>
        <p:blipFill>
          <a:blip r:embed="rId22"/>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278303761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810" r:id="rId15"/>
    <p:sldLayoutId id="2147483785" r:id="rId16"/>
    <p:sldLayoutId id="2147483812" r:id="rId17"/>
    <p:sldLayoutId id="2147483813" r:id="rId18"/>
  </p:sldLayoutIdLst>
  <p:hf hdr="0"/>
  <p:txStyles>
    <p:titleStyle>
      <a:lvl1pPr algn="l" defTabSz="914400" rtl="0" eaLnBrk="1" latinLnBrk="0" hangingPunct="1">
        <a:lnSpc>
          <a:spcPct val="90000"/>
        </a:lnSpc>
        <a:spcBef>
          <a:spcPct val="0"/>
        </a:spcBef>
        <a:buNone/>
        <a:defRPr sz="36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8.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image" Target="../media/image18.jpeg"/><Relationship Id="rId1" Type="http://schemas.openxmlformats.org/officeDocument/2006/relationships/slideLayout" Target="../slideLayouts/slideLayout10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10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08.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3" Type="http://schemas.openxmlformats.org/officeDocument/2006/relationships/hyperlink" Target="http://www.gams.com/" TargetMode="External"/><Relationship Id="rId2" Type="http://schemas.openxmlformats.org/officeDocument/2006/relationships/image" Target="../media/image36.png"/><Relationship Id="rId1" Type="http://schemas.openxmlformats.org/officeDocument/2006/relationships/slideLayout" Target="../slideLayouts/slideLayout11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0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CB184C5-BA83-4541-BEA4-A4DB4AFC4E0B}"/>
              </a:ext>
            </a:extLst>
          </p:cNvPr>
          <p:cNvSpPr>
            <a:spLocks noGrp="1"/>
          </p:cNvSpPr>
          <p:nvPr>
            <p:ph type="ctrTitle"/>
          </p:nvPr>
        </p:nvSpPr>
        <p:spPr>
          <a:xfrm>
            <a:off x="331449" y="1544330"/>
            <a:ext cx="11397137" cy="1684262"/>
          </a:xfrm>
        </p:spPr>
        <p:txBody>
          <a:bodyPr>
            <a:noAutofit/>
          </a:bodyPr>
          <a:lstStyle/>
          <a:p>
            <a:br>
              <a:rPr lang="en-US" b="1" dirty="0"/>
            </a:br>
            <a:br>
              <a:rPr lang="en-US" b="1" dirty="0">
                <a:latin typeface="Tahoma"/>
                <a:ea typeface="Tahoma"/>
                <a:cs typeface="Tahoma"/>
              </a:rPr>
            </a:br>
            <a:br>
              <a:rPr lang="en-US" b="1" dirty="0">
                <a:latin typeface="Tahoma"/>
                <a:ea typeface="Tahoma"/>
                <a:cs typeface="Tahoma"/>
              </a:rPr>
            </a:br>
            <a:r>
              <a:rPr lang="en-US" dirty="0">
                <a:effectLst/>
              </a:rPr>
              <a:t>Towards cost-effective air pollution strategies </a:t>
            </a:r>
            <a:endParaRPr lang="en-US" b="1" dirty="0"/>
          </a:p>
        </p:txBody>
      </p:sp>
      <p:sp>
        <p:nvSpPr>
          <p:cNvPr id="3" name="Subtitle 2">
            <a:extLst>
              <a:ext uri="{FF2B5EF4-FFF2-40B4-BE49-F238E27FC236}">
                <a16:creationId xmlns:a16="http://schemas.microsoft.com/office/drawing/2014/main" id="{00B6A5A0-D9F8-467A-A08B-AE7D43E28F79}"/>
              </a:ext>
            </a:extLst>
          </p:cNvPr>
          <p:cNvSpPr>
            <a:spLocks noGrp="1"/>
          </p:cNvSpPr>
          <p:nvPr>
            <p:ph type="subTitle" idx="1"/>
          </p:nvPr>
        </p:nvSpPr>
        <p:spPr>
          <a:xfrm>
            <a:off x="638816" y="3717582"/>
            <a:ext cx="8196072" cy="2166383"/>
          </a:xfrm>
        </p:spPr>
        <p:txBody>
          <a:bodyPr vert="horz" lIns="91440" tIns="45720" rIns="91440" bIns="45720" rtlCol="0" anchor="t">
            <a:noAutofit/>
          </a:bodyPr>
          <a:lstStyle/>
          <a:p>
            <a:pPr>
              <a:lnSpc>
                <a:spcPct val="100000"/>
              </a:lnSpc>
            </a:pPr>
            <a:r>
              <a:rPr lang="en-US" sz="1800" b="1" dirty="0">
                <a:solidFill>
                  <a:schemeClr val="accent1">
                    <a:lumMod val="75000"/>
                  </a:schemeClr>
                </a:solidFill>
              </a:rPr>
              <a:t>Fabian Wagner, IIASA</a:t>
            </a:r>
          </a:p>
          <a:p>
            <a:pPr>
              <a:lnSpc>
                <a:spcPct val="100000"/>
              </a:lnSpc>
            </a:pPr>
            <a:r>
              <a:rPr lang="en-US" sz="1800" dirty="0">
                <a:solidFill>
                  <a:schemeClr val="accent1">
                    <a:lumMod val="75000"/>
                  </a:schemeClr>
                </a:solidFill>
              </a:rPr>
              <a:t>Principal Research Scholar, Pollution Management Group</a:t>
            </a:r>
          </a:p>
          <a:p>
            <a:pPr>
              <a:lnSpc>
                <a:spcPct val="100000"/>
              </a:lnSpc>
            </a:pPr>
            <a:r>
              <a:rPr lang="en-US" sz="1800" dirty="0">
                <a:solidFill>
                  <a:schemeClr val="accent1">
                    <a:lumMod val="75000"/>
                  </a:schemeClr>
                </a:solidFill>
              </a:rPr>
              <a:t>Energy, Climate and Environment Program</a:t>
            </a:r>
          </a:p>
          <a:p>
            <a:pPr>
              <a:lnSpc>
                <a:spcPct val="100000"/>
              </a:lnSpc>
            </a:pPr>
            <a:r>
              <a:rPr lang="en-US" sz="1800" dirty="0">
                <a:solidFill>
                  <a:schemeClr val="accent1">
                    <a:lumMod val="75000"/>
                  </a:schemeClr>
                </a:solidFill>
              </a:rPr>
              <a:t>Dean of Capacity Development and Academic Training</a:t>
            </a:r>
          </a:p>
          <a:p>
            <a:r>
              <a:rPr lang="en-US" sz="1800" dirty="0">
                <a:solidFill>
                  <a:schemeClr val="accent1">
                    <a:lumMod val="75000"/>
                  </a:schemeClr>
                </a:solidFill>
                <a:latin typeface="Tahoma"/>
                <a:ea typeface="Tahoma"/>
                <a:cs typeface="Tahoma"/>
              </a:rPr>
              <a:t>EECCA workshop – IIASA – 9 November 2023</a:t>
            </a:r>
          </a:p>
          <a:p>
            <a:endParaRPr lang="en-US" sz="1200" dirty="0">
              <a:solidFill>
                <a:schemeClr val="accent1">
                  <a:lumMod val="75000"/>
                </a:schemeClr>
              </a:solidFill>
            </a:endParaRPr>
          </a:p>
        </p:txBody>
      </p:sp>
      <p:pic>
        <p:nvPicPr>
          <p:cNvPr id="4" name="Picture 3" descr="A person smiling at camera&#10;&#10;Description automatically generated">
            <a:extLst>
              <a:ext uri="{FF2B5EF4-FFF2-40B4-BE49-F238E27FC236}">
                <a16:creationId xmlns:a16="http://schemas.microsoft.com/office/drawing/2014/main" id="{8BB1C84D-C573-ED8B-57A0-DF35731722B8}"/>
              </a:ext>
            </a:extLst>
          </p:cNvPr>
          <p:cNvPicPr>
            <a:picLocks noChangeAspect="1"/>
          </p:cNvPicPr>
          <p:nvPr/>
        </p:nvPicPr>
        <p:blipFill rotWithShape="1">
          <a:blip r:embed="rId3"/>
          <a:srcRect l="19123" b="45522"/>
          <a:stretch/>
        </p:blipFill>
        <p:spPr>
          <a:xfrm>
            <a:off x="8351581" y="3429000"/>
            <a:ext cx="1854200" cy="18734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55042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3B9B-6AFD-484F-829B-F77C0A3C1EDB}"/>
              </a:ext>
            </a:extLst>
          </p:cNvPr>
          <p:cNvSpPr>
            <a:spLocks noGrp="1"/>
          </p:cNvSpPr>
          <p:nvPr>
            <p:ph type="title"/>
          </p:nvPr>
        </p:nvSpPr>
        <p:spPr>
          <a:xfrm>
            <a:off x="1796034" y="307203"/>
            <a:ext cx="8243316" cy="898874"/>
          </a:xfrm>
        </p:spPr>
        <p:txBody>
          <a:bodyPr>
            <a:normAutofit fontScale="90000"/>
          </a:bodyPr>
          <a:lstStyle/>
          <a:p>
            <a:r>
              <a:rPr lang="en-US" dirty="0"/>
              <a:t>Why is it difficult to find cost-effective measures?</a:t>
            </a:r>
          </a:p>
        </p:txBody>
      </p:sp>
      <p:sp>
        <p:nvSpPr>
          <p:cNvPr id="3" name="Content Placeholder 2">
            <a:extLst>
              <a:ext uri="{FF2B5EF4-FFF2-40B4-BE49-F238E27FC236}">
                <a16:creationId xmlns:a16="http://schemas.microsoft.com/office/drawing/2014/main" id="{9EB99876-3ABB-48B7-8912-8D000C9C5CA7}"/>
              </a:ext>
            </a:extLst>
          </p:cNvPr>
          <p:cNvSpPr>
            <a:spLocks noGrp="1"/>
          </p:cNvSpPr>
          <p:nvPr>
            <p:ph sz="half" idx="1"/>
          </p:nvPr>
        </p:nvSpPr>
        <p:spPr>
          <a:xfrm>
            <a:off x="897791" y="2130403"/>
            <a:ext cx="7185406" cy="3263504"/>
          </a:xfrm>
        </p:spPr>
        <p:txBody>
          <a:bodyPr/>
          <a:lstStyle/>
          <a:p>
            <a:r>
              <a:rPr lang="en-US" dirty="0"/>
              <a:t>Multiple pollutants are </a:t>
            </a:r>
            <a:br>
              <a:rPr lang="en-US" dirty="0"/>
            </a:br>
            <a:r>
              <a:rPr lang="en-US" dirty="0"/>
              <a:t>responsible for environmental</a:t>
            </a:r>
            <a:br>
              <a:rPr lang="en-US" dirty="0"/>
            </a:br>
            <a:r>
              <a:rPr lang="en-US" dirty="0"/>
              <a:t>impacts</a:t>
            </a:r>
          </a:p>
          <a:p>
            <a:endParaRPr lang="en-US" dirty="0"/>
          </a:p>
          <a:p>
            <a:r>
              <a:rPr lang="en-US" dirty="0"/>
              <a:t>-&gt; Which pollutants should be targeted?</a:t>
            </a:r>
          </a:p>
        </p:txBody>
      </p:sp>
      <p:pic>
        <p:nvPicPr>
          <p:cNvPr id="7" name="Picture 6">
            <a:extLst>
              <a:ext uri="{FF2B5EF4-FFF2-40B4-BE49-F238E27FC236}">
                <a16:creationId xmlns:a16="http://schemas.microsoft.com/office/drawing/2014/main" id="{BC67E3AB-B724-49D5-8F3E-822B6864CF6A}"/>
              </a:ext>
            </a:extLst>
          </p:cNvPr>
          <p:cNvPicPr>
            <a:picLocks noChangeAspect="1"/>
          </p:cNvPicPr>
          <p:nvPr/>
        </p:nvPicPr>
        <p:blipFill>
          <a:blip r:embed="rId2"/>
          <a:stretch>
            <a:fillRect/>
          </a:stretch>
        </p:blipFill>
        <p:spPr>
          <a:xfrm>
            <a:off x="6889377" y="1939078"/>
            <a:ext cx="4004162" cy="3003122"/>
          </a:xfrm>
          <a:prstGeom prst="rect">
            <a:avLst/>
          </a:prstGeom>
        </p:spPr>
      </p:pic>
      <p:sp>
        <p:nvSpPr>
          <p:cNvPr id="8" name="Slide Number Placeholder 7">
            <a:extLst>
              <a:ext uri="{FF2B5EF4-FFF2-40B4-BE49-F238E27FC236}">
                <a16:creationId xmlns:a16="http://schemas.microsoft.com/office/drawing/2014/main" id="{BE2615B7-855B-4440-9C40-0AB63BF83BC4}"/>
              </a:ext>
            </a:extLst>
          </p:cNvPr>
          <p:cNvSpPr>
            <a:spLocks noGrp="1"/>
          </p:cNvSpPr>
          <p:nvPr>
            <p:ph type="sldNum" sz="quarter" idx="16"/>
          </p:nvPr>
        </p:nvSpPr>
        <p:spPr/>
        <p:txBody>
          <a:bodyPr/>
          <a:lstStyle/>
          <a:p>
            <a:fld id="{838B0777-827F-8D42-90B1-61394C340E65}" type="slidenum">
              <a:rPr lang="en-US" smtClean="0"/>
              <a:pPr/>
              <a:t>10</a:t>
            </a:fld>
            <a:endParaRPr lang="en-US" dirty="0"/>
          </a:p>
        </p:txBody>
      </p:sp>
      <p:sp>
        <p:nvSpPr>
          <p:cNvPr id="9" name="Date Placeholder 8">
            <a:extLst>
              <a:ext uri="{FF2B5EF4-FFF2-40B4-BE49-F238E27FC236}">
                <a16:creationId xmlns:a16="http://schemas.microsoft.com/office/drawing/2014/main" id="{24ADABA1-2B5D-114B-954C-BC50E3E97BDD}"/>
              </a:ext>
            </a:extLst>
          </p:cNvPr>
          <p:cNvSpPr>
            <a:spLocks noGrp="1"/>
          </p:cNvSpPr>
          <p:nvPr>
            <p:ph type="dt" sz="half" idx="2"/>
          </p:nvPr>
        </p:nvSpPr>
        <p:spPr/>
        <p:txBody>
          <a:bodyPr/>
          <a:lstStyle/>
          <a:p>
            <a:r>
              <a:rPr lang="en-US"/>
              <a:t>9 November 2023</a:t>
            </a:r>
            <a:endParaRPr lang="en-GB" dirty="0"/>
          </a:p>
        </p:txBody>
      </p:sp>
      <p:sp>
        <p:nvSpPr>
          <p:cNvPr id="10" name="Footer Placeholder 9">
            <a:extLst>
              <a:ext uri="{FF2B5EF4-FFF2-40B4-BE49-F238E27FC236}">
                <a16:creationId xmlns:a16="http://schemas.microsoft.com/office/drawing/2014/main" id="{7822DB68-22B1-9E40-838B-4F3C1F1E6F23}"/>
              </a:ext>
            </a:extLst>
          </p:cNvPr>
          <p:cNvSpPr>
            <a:spLocks noGrp="1"/>
          </p:cNvSpPr>
          <p:nvPr>
            <p:ph type="ftr" sz="quarter" idx="3"/>
          </p:nvPr>
        </p:nvSpPr>
        <p:spPr/>
        <p:txBody>
          <a:bodyPr/>
          <a:lstStyle/>
          <a:p>
            <a:r>
              <a:rPr lang="en-GB"/>
              <a:t>EECCA GAINS Training Nov 2023</a:t>
            </a:r>
            <a:endParaRPr lang="en-GB" dirty="0"/>
          </a:p>
        </p:txBody>
      </p:sp>
    </p:spTree>
    <p:extLst>
      <p:ext uri="{BB962C8B-B14F-4D97-AF65-F5344CB8AC3E}">
        <p14:creationId xmlns:p14="http://schemas.microsoft.com/office/powerpoint/2010/main" val="317438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3B9B-6AFD-484F-829B-F77C0A3C1EDB}"/>
              </a:ext>
            </a:extLst>
          </p:cNvPr>
          <p:cNvSpPr>
            <a:spLocks noGrp="1"/>
          </p:cNvSpPr>
          <p:nvPr>
            <p:ph type="title"/>
          </p:nvPr>
        </p:nvSpPr>
        <p:spPr>
          <a:xfrm>
            <a:off x="1796034" y="409103"/>
            <a:ext cx="8243316" cy="898874"/>
          </a:xfrm>
        </p:spPr>
        <p:txBody>
          <a:bodyPr>
            <a:normAutofit fontScale="90000"/>
          </a:bodyPr>
          <a:lstStyle/>
          <a:p>
            <a:r>
              <a:rPr lang="en-US" dirty="0"/>
              <a:t>Why is it difficult to find cost-effective measures?</a:t>
            </a:r>
          </a:p>
        </p:txBody>
      </p:sp>
      <p:sp>
        <p:nvSpPr>
          <p:cNvPr id="3" name="Content Placeholder 2">
            <a:extLst>
              <a:ext uri="{FF2B5EF4-FFF2-40B4-BE49-F238E27FC236}">
                <a16:creationId xmlns:a16="http://schemas.microsoft.com/office/drawing/2014/main" id="{9EB99876-3ABB-48B7-8912-8D000C9C5CA7}"/>
              </a:ext>
            </a:extLst>
          </p:cNvPr>
          <p:cNvSpPr>
            <a:spLocks noGrp="1"/>
          </p:cNvSpPr>
          <p:nvPr>
            <p:ph sz="half" idx="1"/>
          </p:nvPr>
        </p:nvSpPr>
        <p:spPr>
          <a:xfrm>
            <a:off x="1718061" y="2186482"/>
            <a:ext cx="7185406" cy="3263504"/>
          </a:xfrm>
        </p:spPr>
        <p:txBody>
          <a:bodyPr/>
          <a:lstStyle/>
          <a:p>
            <a:r>
              <a:rPr lang="en-US" dirty="0"/>
              <a:t>Transboundary transport: </a:t>
            </a:r>
            <a:br>
              <a:rPr lang="en-US" dirty="0"/>
            </a:br>
            <a:r>
              <a:rPr lang="en-US" dirty="0"/>
              <a:t>pollution may come from </a:t>
            </a:r>
            <a:br>
              <a:rPr lang="en-US" dirty="0"/>
            </a:br>
            <a:r>
              <a:rPr lang="en-US" dirty="0"/>
              <a:t>far-away sources</a:t>
            </a:r>
          </a:p>
          <a:p>
            <a:endParaRPr lang="en-US" dirty="0"/>
          </a:p>
          <a:p>
            <a:r>
              <a:rPr lang="en-US" dirty="0"/>
              <a:t>Is it best to reduce local emissions</a:t>
            </a:r>
            <a:br>
              <a:rPr lang="en-US" dirty="0"/>
            </a:br>
            <a:r>
              <a:rPr lang="en-US" dirty="0"/>
              <a:t>or transboundary fluxes?</a:t>
            </a:r>
          </a:p>
        </p:txBody>
      </p:sp>
      <p:pic>
        <p:nvPicPr>
          <p:cNvPr id="8" name="Picture 7" descr="Map&#10;&#10;Description automatically generated">
            <a:extLst>
              <a:ext uri="{FF2B5EF4-FFF2-40B4-BE49-F238E27FC236}">
                <a16:creationId xmlns:a16="http://schemas.microsoft.com/office/drawing/2014/main" id="{CCEA08DB-C1BE-4237-B9FA-91AC5CDD8B68}"/>
              </a:ext>
            </a:extLst>
          </p:cNvPr>
          <p:cNvPicPr>
            <a:picLocks noChangeAspect="1"/>
          </p:cNvPicPr>
          <p:nvPr/>
        </p:nvPicPr>
        <p:blipFill>
          <a:blip r:embed="rId2"/>
          <a:stretch>
            <a:fillRect/>
          </a:stretch>
        </p:blipFill>
        <p:spPr>
          <a:xfrm>
            <a:off x="7392485" y="1966421"/>
            <a:ext cx="3870577" cy="3748415"/>
          </a:xfrm>
          <a:prstGeom prst="rect">
            <a:avLst/>
          </a:prstGeom>
        </p:spPr>
      </p:pic>
      <p:sp>
        <p:nvSpPr>
          <p:cNvPr id="7" name="Slide Number Placeholder 6">
            <a:extLst>
              <a:ext uri="{FF2B5EF4-FFF2-40B4-BE49-F238E27FC236}">
                <a16:creationId xmlns:a16="http://schemas.microsoft.com/office/drawing/2014/main" id="{F9EFDCF8-21F2-0C48-83D4-89E1527114B6}"/>
              </a:ext>
            </a:extLst>
          </p:cNvPr>
          <p:cNvSpPr>
            <a:spLocks noGrp="1"/>
          </p:cNvSpPr>
          <p:nvPr>
            <p:ph type="sldNum" sz="quarter" idx="16"/>
          </p:nvPr>
        </p:nvSpPr>
        <p:spPr/>
        <p:txBody>
          <a:bodyPr/>
          <a:lstStyle/>
          <a:p>
            <a:fld id="{838B0777-827F-8D42-90B1-61394C340E65}" type="slidenum">
              <a:rPr lang="en-US" smtClean="0"/>
              <a:pPr/>
              <a:t>11</a:t>
            </a:fld>
            <a:endParaRPr lang="en-US" dirty="0"/>
          </a:p>
        </p:txBody>
      </p:sp>
      <p:sp>
        <p:nvSpPr>
          <p:cNvPr id="9" name="Date Placeholder 8">
            <a:extLst>
              <a:ext uri="{FF2B5EF4-FFF2-40B4-BE49-F238E27FC236}">
                <a16:creationId xmlns:a16="http://schemas.microsoft.com/office/drawing/2014/main" id="{59E8ECC0-2CA3-2A43-A37E-FCFEFCBFBF43}"/>
              </a:ext>
            </a:extLst>
          </p:cNvPr>
          <p:cNvSpPr>
            <a:spLocks noGrp="1"/>
          </p:cNvSpPr>
          <p:nvPr>
            <p:ph type="dt" sz="half" idx="2"/>
          </p:nvPr>
        </p:nvSpPr>
        <p:spPr/>
        <p:txBody>
          <a:bodyPr/>
          <a:lstStyle/>
          <a:p>
            <a:r>
              <a:rPr lang="en-US"/>
              <a:t>9 November 2023</a:t>
            </a:r>
            <a:endParaRPr lang="en-GB" dirty="0"/>
          </a:p>
        </p:txBody>
      </p:sp>
      <p:sp>
        <p:nvSpPr>
          <p:cNvPr id="10" name="Footer Placeholder 9">
            <a:extLst>
              <a:ext uri="{FF2B5EF4-FFF2-40B4-BE49-F238E27FC236}">
                <a16:creationId xmlns:a16="http://schemas.microsoft.com/office/drawing/2014/main" id="{0D45B32D-762F-AA47-9F29-30F33809F4F0}"/>
              </a:ext>
            </a:extLst>
          </p:cNvPr>
          <p:cNvSpPr>
            <a:spLocks noGrp="1"/>
          </p:cNvSpPr>
          <p:nvPr>
            <p:ph type="ftr" sz="quarter" idx="3"/>
          </p:nvPr>
        </p:nvSpPr>
        <p:spPr/>
        <p:txBody>
          <a:bodyPr/>
          <a:lstStyle/>
          <a:p>
            <a:r>
              <a:rPr lang="en-GB"/>
              <a:t>EECCA GAINS Training Nov 2023</a:t>
            </a:r>
            <a:endParaRPr lang="en-GB" dirty="0"/>
          </a:p>
        </p:txBody>
      </p:sp>
    </p:spTree>
    <p:extLst>
      <p:ext uri="{BB962C8B-B14F-4D97-AF65-F5344CB8AC3E}">
        <p14:creationId xmlns:p14="http://schemas.microsoft.com/office/powerpoint/2010/main" val="1670154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3B9B-6AFD-484F-829B-F77C0A3C1EDB}"/>
              </a:ext>
            </a:extLst>
          </p:cNvPr>
          <p:cNvSpPr>
            <a:spLocks noGrp="1"/>
          </p:cNvSpPr>
          <p:nvPr>
            <p:ph type="title"/>
          </p:nvPr>
        </p:nvSpPr>
        <p:spPr>
          <a:xfrm>
            <a:off x="1718061" y="329054"/>
            <a:ext cx="8243316" cy="898874"/>
          </a:xfrm>
        </p:spPr>
        <p:txBody>
          <a:bodyPr>
            <a:normAutofit fontScale="90000"/>
          </a:bodyPr>
          <a:lstStyle/>
          <a:p>
            <a:r>
              <a:rPr lang="en-US" dirty="0"/>
              <a:t>Why is it difficult to find cost-effective measures?</a:t>
            </a:r>
          </a:p>
        </p:txBody>
      </p:sp>
      <p:sp>
        <p:nvSpPr>
          <p:cNvPr id="3" name="Content Placeholder 2">
            <a:extLst>
              <a:ext uri="{FF2B5EF4-FFF2-40B4-BE49-F238E27FC236}">
                <a16:creationId xmlns:a16="http://schemas.microsoft.com/office/drawing/2014/main" id="{9EB99876-3ABB-48B7-8912-8D000C9C5CA7}"/>
              </a:ext>
            </a:extLst>
          </p:cNvPr>
          <p:cNvSpPr>
            <a:spLocks noGrp="1"/>
          </p:cNvSpPr>
          <p:nvPr>
            <p:ph sz="half" idx="1"/>
          </p:nvPr>
        </p:nvSpPr>
        <p:spPr>
          <a:xfrm>
            <a:off x="1680086" y="1431276"/>
            <a:ext cx="7185406" cy="5040433"/>
          </a:xfrm>
        </p:spPr>
        <p:txBody>
          <a:bodyPr/>
          <a:lstStyle/>
          <a:p>
            <a:r>
              <a:rPr lang="en-US" dirty="0"/>
              <a:t>Emission occur in many </a:t>
            </a:r>
            <a:br>
              <a:rPr lang="en-US" dirty="0"/>
            </a:br>
            <a:r>
              <a:rPr lang="en-US" dirty="0"/>
              <a:t>different economic sectors,</a:t>
            </a:r>
            <a:br>
              <a:rPr lang="en-US" dirty="0"/>
            </a:br>
            <a:r>
              <a:rPr lang="en-US" dirty="0"/>
              <a:t>many different technologies </a:t>
            </a:r>
            <a:br>
              <a:rPr lang="en-US" dirty="0"/>
            </a:br>
            <a:r>
              <a:rPr lang="en-US" dirty="0"/>
              <a:t>are available</a:t>
            </a:r>
          </a:p>
          <a:p>
            <a:endParaRPr lang="en-US" dirty="0"/>
          </a:p>
          <a:p>
            <a:endParaRPr lang="en-US" dirty="0"/>
          </a:p>
          <a:p>
            <a:endParaRPr lang="en-US" dirty="0"/>
          </a:p>
          <a:p>
            <a:endParaRPr lang="en-US" dirty="0"/>
          </a:p>
          <a:p>
            <a:endParaRPr lang="en-US" dirty="0"/>
          </a:p>
          <a:p>
            <a:r>
              <a:rPr lang="en-US" dirty="0"/>
              <a:t>Which sectors should be targeted?</a:t>
            </a:r>
          </a:p>
        </p:txBody>
      </p:sp>
      <p:grpSp>
        <p:nvGrpSpPr>
          <p:cNvPr id="10" name="Group 14">
            <a:extLst>
              <a:ext uri="{FF2B5EF4-FFF2-40B4-BE49-F238E27FC236}">
                <a16:creationId xmlns:a16="http://schemas.microsoft.com/office/drawing/2014/main" id="{23CB64A1-BB13-44A0-A1F7-E2E7D95A67D2}"/>
              </a:ext>
            </a:extLst>
          </p:cNvPr>
          <p:cNvGrpSpPr/>
          <p:nvPr/>
        </p:nvGrpSpPr>
        <p:grpSpPr>
          <a:xfrm>
            <a:off x="6916378" y="2364644"/>
            <a:ext cx="803678" cy="1071570"/>
            <a:chOff x="2285984" y="3749214"/>
            <a:chExt cx="1552784" cy="2608744"/>
          </a:xfrm>
        </p:grpSpPr>
        <p:sp>
          <p:nvSpPr>
            <p:cNvPr id="11" name="Rectangle 10">
              <a:extLst>
                <a:ext uri="{FF2B5EF4-FFF2-40B4-BE49-F238E27FC236}">
                  <a16:creationId xmlns:a16="http://schemas.microsoft.com/office/drawing/2014/main" id="{71F7F214-9CA4-4FCB-A120-0DCEEC619571}"/>
                </a:ext>
              </a:extLst>
            </p:cNvPr>
            <p:cNvSpPr/>
            <p:nvPr/>
          </p:nvSpPr>
          <p:spPr>
            <a:xfrm>
              <a:off x="2500298" y="5572140"/>
              <a:ext cx="1143008" cy="785818"/>
            </a:xfrm>
            <a:prstGeom prst="rect">
              <a:avLst/>
            </a:prstGeom>
            <a:solidFill>
              <a:schemeClr val="bg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ight Triangle 11">
              <a:extLst>
                <a:ext uri="{FF2B5EF4-FFF2-40B4-BE49-F238E27FC236}">
                  <a16:creationId xmlns:a16="http://schemas.microsoft.com/office/drawing/2014/main" id="{66EB3F8A-F4C2-4525-8C46-DE5C9EF816D6}"/>
                </a:ext>
              </a:extLst>
            </p:cNvPr>
            <p:cNvSpPr/>
            <p:nvPr/>
          </p:nvSpPr>
          <p:spPr>
            <a:xfrm>
              <a:off x="2500298" y="5357826"/>
              <a:ext cx="285752" cy="214314"/>
            </a:xfrm>
            <a:prstGeom prst="rtTriangle">
              <a:avLst/>
            </a:prstGeom>
            <a:solidFill>
              <a:schemeClr val="bg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ight Triangle 12">
              <a:extLst>
                <a:ext uri="{FF2B5EF4-FFF2-40B4-BE49-F238E27FC236}">
                  <a16:creationId xmlns:a16="http://schemas.microsoft.com/office/drawing/2014/main" id="{4E7045E8-C61B-4C67-8CA1-AE13050ACF4B}"/>
                </a:ext>
              </a:extLst>
            </p:cNvPr>
            <p:cNvSpPr/>
            <p:nvPr/>
          </p:nvSpPr>
          <p:spPr>
            <a:xfrm>
              <a:off x="2786050" y="5357826"/>
              <a:ext cx="285752" cy="214314"/>
            </a:xfrm>
            <a:prstGeom prst="rtTriangle">
              <a:avLst/>
            </a:prstGeom>
            <a:solidFill>
              <a:schemeClr val="bg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ight Triangle 13">
              <a:extLst>
                <a:ext uri="{FF2B5EF4-FFF2-40B4-BE49-F238E27FC236}">
                  <a16:creationId xmlns:a16="http://schemas.microsoft.com/office/drawing/2014/main" id="{2468C0F4-43AF-4D26-8581-BA38BCB393C8}"/>
                </a:ext>
              </a:extLst>
            </p:cNvPr>
            <p:cNvSpPr/>
            <p:nvPr/>
          </p:nvSpPr>
          <p:spPr>
            <a:xfrm>
              <a:off x="3071802" y="5357826"/>
              <a:ext cx="285752" cy="214314"/>
            </a:xfrm>
            <a:prstGeom prst="rtTriangle">
              <a:avLst/>
            </a:prstGeom>
            <a:solidFill>
              <a:schemeClr val="bg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ight Triangle 14">
              <a:extLst>
                <a:ext uri="{FF2B5EF4-FFF2-40B4-BE49-F238E27FC236}">
                  <a16:creationId xmlns:a16="http://schemas.microsoft.com/office/drawing/2014/main" id="{FD562AC0-B792-4430-9132-E4B8B5BD54B3}"/>
                </a:ext>
              </a:extLst>
            </p:cNvPr>
            <p:cNvSpPr/>
            <p:nvPr/>
          </p:nvSpPr>
          <p:spPr>
            <a:xfrm>
              <a:off x="3357554" y="5357826"/>
              <a:ext cx="285752" cy="214314"/>
            </a:xfrm>
            <a:prstGeom prst="rtTriangle">
              <a:avLst/>
            </a:prstGeom>
            <a:solidFill>
              <a:schemeClr val="bg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rapezoid 15">
              <a:extLst>
                <a:ext uri="{FF2B5EF4-FFF2-40B4-BE49-F238E27FC236}">
                  <a16:creationId xmlns:a16="http://schemas.microsoft.com/office/drawing/2014/main" id="{7A9B0786-BDD8-4942-8776-E8EF62163B7A}"/>
                </a:ext>
              </a:extLst>
            </p:cNvPr>
            <p:cNvSpPr/>
            <p:nvPr/>
          </p:nvSpPr>
          <p:spPr>
            <a:xfrm>
              <a:off x="2285984" y="4429132"/>
              <a:ext cx="285752" cy="1928826"/>
            </a:xfrm>
            <a:prstGeom prst="trapezoi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Cloud 16">
              <a:extLst>
                <a:ext uri="{FF2B5EF4-FFF2-40B4-BE49-F238E27FC236}">
                  <a16:creationId xmlns:a16="http://schemas.microsoft.com/office/drawing/2014/main" id="{09FC34E3-2477-4E67-81A8-8904D1AF0186}"/>
                </a:ext>
              </a:extLst>
            </p:cNvPr>
            <p:cNvSpPr/>
            <p:nvPr/>
          </p:nvSpPr>
          <p:spPr>
            <a:xfrm rot="20346067">
              <a:off x="2338570" y="3749214"/>
              <a:ext cx="1500198" cy="57150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026" name="Picture 2" descr="Symbol of Agriculture — Free Stock Vector © Perysty #1318969">
            <a:extLst>
              <a:ext uri="{FF2B5EF4-FFF2-40B4-BE49-F238E27FC236}">
                <a16:creationId xmlns:a16="http://schemas.microsoft.com/office/drawing/2014/main" id="{55AAE0CE-3FDB-4317-B177-472DAAFB5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1122" y="2770463"/>
            <a:ext cx="12858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idential energy use RGB color icon. CO2 emissions from houses and other  buildings. Isolated vector illustration. Home energy efficiency. Household  carbon footprint simple filled line drawing 2766973 Vector Art at Vecteezy">
            <a:extLst>
              <a:ext uri="{FF2B5EF4-FFF2-40B4-BE49-F238E27FC236}">
                <a16:creationId xmlns:a16="http://schemas.microsoft.com/office/drawing/2014/main" id="{6B7AF109-DDA0-41C6-9091-C885F130B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978" y="3494765"/>
            <a:ext cx="1688040" cy="16880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screenshot of a video game&#10;&#10;Description automatically generated with medium confidence">
            <a:extLst>
              <a:ext uri="{FF2B5EF4-FFF2-40B4-BE49-F238E27FC236}">
                <a16:creationId xmlns:a16="http://schemas.microsoft.com/office/drawing/2014/main" id="{8B4DFCBE-FD5C-416D-B84F-1245BADAAE44}"/>
              </a:ext>
            </a:extLst>
          </p:cNvPr>
          <p:cNvPicPr>
            <a:picLocks noChangeAspect="1"/>
          </p:cNvPicPr>
          <p:nvPr/>
        </p:nvPicPr>
        <p:blipFill>
          <a:blip r:embed="rId4"/>
          <a:stretch>
            <a:fillRect/>
          </a:stretch>
        </p:blipFill>
        <p:spPr>
          <a:xfrm>
            <a:off x="5146454" y="2353526"/>
            <a:ext cx="1199921" cy="1199921"/>
          </a:xfrm>
          <a:prstGeom prst="rect">
            <a:avLst/>
          </a:prstGeom>
        </p:spPr>
      </p:pic>
      <p:pic>
        <p:nvPicPr>
          <p:cNvPr id="20" name="Picture 19" descr="Shape, arrow&#10;&#10;Description automatically generated">
            <a:extLst>
              <a:ext uri="{FF2B5EF4-FFF2-40B4-BE49-F238E27FC236}">
                <a16:creationId xmlns:a16="http://schemas.microsoft.com/office/drawing/2014/main" id="{43EFD762-014F-4275-9E3B-1EF1D9B0C891}"/>
              </a:ext>
            </a:extLst>
          </p:cNvPr>
          <p:cNvPicPr>
            <a:picLocks noChangeAspect="1"/>
          </p:cNvPicPr>
          <p:nvPr/>
        </p:nvPicPr>
        <p:blipFill>
          <a:blip r:embed="rId5"/>
          <a:stretch>
            <a:fillRect/>
          </a:stretch>
        </p:blipFill>
        <p:spPr>
          <a:xfrm>
            <a:off x="4051200" y="3818234"/>
            <a:ext cx="1671638" cy="1543050"/>
          </a:xfrm>
          <a:prstGeom prst="rect">
            <a:avLst/>
          </a:prstGeom>
        </p:spPr>
      </p:pic>
      <p:pic>
        <p:nvPicPr>
          <p:cNvPr id="22" name="Picture 21" descr="Icon&#10;&#10;Description automatically generated">
            <a:extLst>
              <a:ext uri="{FF2B5EF4-FFF2-40B4-BE49-F238E27FC236}">
                <a16:creationId xmlns:a16="http://schemas.microsoft.com/office/drawing/2014/main" id="{47ABD9B4-A4AF-481C-BB4A-629D9D1D3094}"/>
              </a:ext>
            </a:extLst>
          </p:cNvPr>
          <p:cNvPicPr>
            <a:picLocks noChangeAspect="1"/>
          </p:cNvPicPr>
          <p:nvPr/>
        </p:nvPicPr>
        <p:blipFill>
          <a:blip r:embed="rId6"/>
          <a:stretch>
            <a:fillRect/>
          </a:stretch>
        </p:blipFill>
        <p:spPr>
          <a:xfrm>
            <a:off x="8914122" y="4086977"/>
            <a:ext cx="1301456" cy="988703"/>
          </a:xfrm>
          <a:prstGeom prst="rect">
            <a:avLst/>
          </a:prstGeom>
        </p:spPr>
      </p:pic>
      <p:pic>
        <p:nvPicPr>
          <p:cNvPr id="25" name="Picture 24" descr="A picture containing sky, water, smoke, steam&#10;&#10;Description automatically generated">
            <a:extLst>
              <a:ext uri="{FF2B5EF4-FFF2-40B4-BE49-F238E27FC236}">
                <a16:creationId xmlns:a16="http://schemas.microsoft.com/office/drawing/2014/main" id="{D3C8803F-ACB4-4215-AB1F-5F0BC304CB89}"/>
              </a:ext>
            </a:extLst>
          </p:cNvPr>
          <p:cNvPicPr>
            <a:picLocks noChangeAspect="1"/>
          </p:cNvPicPr>
          <p:nvPr/>
        </p:nvPicPr>
        <p:blipFill>
          <a:blip r:embed="rId7"/>
          <a:stretch>
            <a:fillRect/>
          </a:stretch>
        </p:blipFill>
        <p:spPr>
          <a:xfrm>
            <a:off x="8787690" y="2078840"/>
            <a:ext cx="1605435" cy="1097973"/>
          </a:xfrm>
          <a:prstGeom prst="rect">
            <a:avLst/>
          </a:prstGeom>
        </p:spPr>
      </p:pic>
      <p:pic>
        <p:nvPicPr>
          <p:cNvPr id="27" name="Picture 26">
            <a:extLst>
              <a:ext uri="{FF2B5EF4-FFF2-40B4-BE49-F238E27FC236}">
                <a16:creationId xmlns:a16="http://schemas.microsoft.com/office/drawing/2014/main" id="{C2870369-F4D4-4296-95AD-1DB99562F70F}"/>
              </a:ext>
            </a:extLst>
          </p:cNvPr>
          <p:cNvPicPr>
            <a:picLocks noChangeAspect="1"/>
          </p:cNvPicPr>
          <p:nvPr/>
        </p:nvPicPr>
        <p:blipFill>
          <a:blip r:embed="rId8"/>
          <a:stretch>
            <a:fillRect/>
          </a:stretch>
        </p:blipFill>
        <p:spPr>
          <a:xfrm>
            <a:off x="7001096" y="4623842"/>
            <a:ext cx="1815767" cy="1205783"/>
          </a:xfrm>
          <a:prstGeom prst="rect">
            <a:avLst/>
          </a:prstGeom>
        </p:spPr>
      </p:pic>
      <p:sp>
        <p:nvSpPr>
          <p:cNvPr id="7" name="Slide Number Placeholder 6">
            <a:extLst>
              <a:ext uri="{FF2B5EF4-FFF2-40B4-BE49-F238E27FC236}">
                <a16:creationId xmlns:a16="http://schemas.microsoft.com/office/drawing/2014/main" id="{2C57EEBC-3676-6B40-BB2C-F2E9D2172F53}"/>
              </a:ext>
            </a:extLst>
          </p:cNvPr>
          <p:cNvSpPr>
            <a:spLocks noGrp="1"/>
          </p:cNvSpPr>
          <p:nvPr>
            <p:ph type="sldNum" sz="quarter" idx="16"/>
          </p:nvPr>
        </p:nvSpPr>
        <p:spPr/>
        <p:txBody>
          <a:bodyPr/>
          <a:lstStyle/>
          <a:p>
            <a:fld id="{838B0777-827F-8D42-90B1-61394C340E65}" type="slidenum">
              <a:rPr lang="en-US" smtClean="0"/>
              <a:pPr/>
              <a:t>12</a:t>
            </a:fld>
            <a:endParaRPr lang="en-US" dirty="0"/>
          </a:p>
        </p:txBody>
      </p:sp>
      <p:sp>
        <p:nvSpPr>
          <p:cNvPr id="8" name="Date Placeholder 7">
            <a:extLst>
              <a:ext uri="{FF2B5EF4-FFF2-40B4-BE49-F238E27FC236}">
                <a16:creationId xmlns:a16="http://schemas.microsoft.com/office/drawing/2014/main" id="{C4E5B714-D675-614F-8B9D-4DC2B8572317}"/>
              </a:ext>
            </a:extLst>
          </p:cNvPr>
          <p:cNvSpPr>
            <a:spLocks noGrp="1"/>
          </p:cNvSpPr>
          <p:nvPr>
            <p:ph type="dt" sz="half" idx="2"/>
          </p:nvPr>
        </p:nvSpPr>
        <p:spPr/>
        <p:txBody>
          <a:bodyPr/>
          <a:lstStyle/>
          <a:p>
            <a:r>
              <a:rPr lang="en-US"/>
              <a:t>9 November 2023</a:t>
            </a:r>
            <a:endParaRPr lang="en-GB" dirty="0"/>
          </a:p>
        </p:txBody>
      </p:sp>
      <p:sp>
        <p:nvSpPr>
          <p:cNvPr id="9" name="Footer Placeholder 8">
            <a:extLst>
              <a:ext uri="{FF2B5EF4-FFF2-40B4-BE49-F238E27FC236}">
                <a16:creationId xmlns:a16="http://schemas.microsoft.com/office/drawing/2014/main" id="{EE598BA1-5DA0-0142-8E12-44ED136CAB84}"/>
              </a:ext>
            </a:extLst>
          </p:cNvPr>
          <p:cNvSpPr>
            <a:spLocks noGrp="1"/>
          </p:cNvSpPr>
          <p:nvPr>
            <p:ph type="ftr" sz="quarter" idx="3"/>
          </p:nvPr>
        </p:nvSpPr>
        <p:spPr/>
        <p:txBody>
          <a:bodyPr/>
          <a:lstStyle/>
          <a:p>
            <a:r>
              <a:rPr lang="en-GB"/>
              <a:t>EECCA GAINS Training Nov 2023</a:t>
            </a:r>
            <a:endParaRPr lang="en-GB" dirty="0"/>
          </a:p>
        </p:txBody>
      </p:sp>
    </p:spTree>
    <p:extLst>
      <p:ext uri="{BB962C8B-B14F-4D97-AF65-F5344CB8AC3E}">
        <p14:creationId xmlns:p14="http://schemas.microsoft.com/office/powerpoint/2010/main" val="290936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3B9B-6AFD-484F-829B-F77C0A3C1EDB}"/>
              </a:ext>
            </a:extLst>
          </p:cNvPr>
          <p:cNvSpPr>
            <a:spLocks noGrp="1"/>
          </p:cNvSpPr>
          <p:nvPr>
            <p:ph type="title"/>
          </p:nvPr>
        </p:nvSpPr>
        <p:spPr>
          <a:xfrm>
            <a:off x="1718061" y="329054"/>
            <a:ext cx="8243316" cy="898874"/>
          </a:xfrm>
        </p:spPr>
        <p:txBody>
          <a:bodyPr>
            <a:normAutofit fontScale="90000"/>
          </a:bodyPr>
          <a:lstStyle/>
          <a:p>
            <a:r>
              <a:rPr lang="en-US" dirty="0"/>
              <a:t>Why is it difficult to </a:t>
            </a:r>
            <a:r>
              <a:rPr lang="en-US" dirty="0">
                <a:solidFill>
                  <a:srgbClr val="FF0000"/>
                </a:solidFill>
              </a:rPr>
              <a:t>plan with </a:t>
            </a:r>
            <a:r>
              <a:rPr lang="en-US" dirty="0"/>
              <a:t>cost-effective measures?</a:t>
            </a:r>
          </a:p>
        </p:txBody>
      </p:sp>
      <p:sp>
        <p:nvSpPr>
          <p:cNvPr id="3" name="Content Placeholder 2">
            <a:extLst>
              <a:ext uri="{FF2B5EF4-FFF2-40B4-BE49-F238E27FC236}">
                <a16:creationId xmlns:a16="http://schemas.microsoft.com/office/drawing/2014/main" id="{9EB99876-3ABB-48B7-8912-8D000C9C5CA7}"/>
              </a:ext>
            </a:extLst>
          </p:cNvPr>
          <p:cNvSpPr>
            <a:spLocks noGrp="1"/>
          </p:cNvSpPr>
          <p:nvPr>
            <p:ph sz="half" idx="1"/>
          </p:nvPr>
        </p:nvSpPr>
        <p:spPr>
          <a:xfrm>
            <a:off x="1718061" y="2186482"/>
            <a:ext cx="7185406" cy="4123792"/>
          </a:xfrm>
        </p:spPr>
        <p:txBody>
          <a:bodyPr>
            <a:normAutofit/>
          </a:bodyPr>
          <a:lstStyle/>
          <a:p>
            <a:r>
              <a:rPr lang="en-US" dirty="0"/>
              <a:t>The future is uncertain</a:t>
            </a:r>
          </a:p>
          <a:p>
            <a:endParaRPr lang="en-US" dirty="0"/>
          </a:p>
          <a:p>
            <a:endParaRPr lang="en-US" dirty="0"/>
          </a:p>
          <a:p>
            <a:endParaRPr lang="en-US" dirty="0"/>
          </a:p>
          <a:p>
            <a:r>
              <a:rPr lang="en-US" dirty="0"/>
              <a:t>So even if we plan for the best </a:t>
            </a:r>
            <a:br>
              <a:rPr lang="en-US" dirty="0"/>
            </a:br>
            <a:r>
              <a:rPr lang="en-US" dirty="0"/>
              <a:t>solution for the future, the actual</a:t>
            </a:r>
            <a:br>
              <a:rPr lang="en-US" dirty="0"/>
            </a:br>
            <a:r>
              <a:rPr lang="en-US" dirty="0"/>
              <a:t>future may turn out to be </a:t>
            </a:r>
            <a:br>
              <a:rPr lang="en-US" dirty="0"/>
            </a:br>
            <a:r>
              <a:rPr lang="en-US" dirty="0"/>
              <a:t>different</a:t>
            </a:r>
          </a:p>
        </p:txBody>
      </p:sp>
      <p:sp>
        <p:nvSpPr>
          <p:cNvPr id="7" name="Slide Number Placeholder 6">
            <a:extLst>
              <a:ext uri="{FF2B5EF4-FFF2-40B4-BE49-F238E27FC236}">
                <a16:creationId xmlns:a16="http://schemas.microsoft.com/office/drawing/2014/main" id="{2C57EEBC-3676-6B40-BB2C-F2E9D2172F53}"/>
              </a:ext>
            </a:extLst>
          </p:cNvPr>
          <p:cNvSpPr>
            <a:spLocks noGrp="1"/>
          </p:cNvSpPr>
          <p:nvPr>
            <p:ph type="sldNum" sz="quarter" idx="16"/>
          </p:nvPr>
        </p:nvSpPr>
        <p:spPr/>
        <p:txBody>
          <a:bodyPr/>
          <a:lstStyle/>
          <a:p>
            <a:fld id="{838B0777-827F-8D42-90B1-61394C340E65}" type="slidenum">
              <a:rPr lang="en-US" smtClean="0"/>
              <a:pPr/>
              <a:t>13</a:t>
            </a:fld>
            <a:endParaRPr lang="en-US" dirty="0"/>
          </a:p>
        </p:txBody>
      </p:sp>
      <p:sp>
        <p:nvSpPr>
          <p:cNvPr id="8" name="Date Placeholder 7">
            <a:extLst>
              <a:ext uri="{FF2B5EF4-FFF2-40B4-BE49-F238E27FC236}">
                <a16:creationId xmlns:a16="http://schemas.microsoft.com/office/drawing/2014/main" id="{C4E5B714-D675-614F-8B9D-4DC2B8572317}"/>
              </a:ext>
            </a:extLst>
          </p:cNvPr>
          <p:cNvSpPr>
            <a:spLocks noGrp="1"/>
          </p:cNvSpPr>
          <p:nvPr>
            <p:ph type="dt" sz="half" idx="2"/>
          </p:nvPr>
        </p:nvSpPr>
        <p:spPr/>
        <p:txBody>
          <a:bodyPr/>
          <a:lstStyle/>
          <a:p>
            <a:r>
              <a:rPr lang="en-US"/>
              <a:t>9 November 2023</a:t>
            </a:r>
            <a:endParaRPr lang="en-GB" dirty="0"/>
          </a:p>
        </p:txBody>
      </p:sp>
      <p:sp>
        <p:nvSpPr>
          <p:cNvPr id="9" name="Footer Placeholder 8">
            <a:extLst>
              <a:ext uri="{FF2B5EF4-FFF2-40B4-BE49-F238E27FC236}">
                <a16:creationId xmlns:a16="http://schemas.microsoft.com/office/drawing/2014/main" id="{EE598BA1-5DA0-0142-8E12-44ED136CAB84}"/>
              </a:ext>
            </a:extLst>
          </p:cNvPr>
          <p:cNvSpPr>
            <a:spLocks noGrp="1"/>
          </p:cNvSpPr>
          <p:nvPr>
            <p:ph type="ftr" sz="quarter" idx="3"/>
          </p:nvPr>
        </p:nvSpPr>
        <p:spPr/>
        <p:txBody>
          <a:bodyPr/>
          <a:lstStyle/>
          <a:p>
            <a:r>
              <a:rPr lang="en-GB"/>
              <a:t>EECCA GAINS Training Nov 2023</a:t>
            </a:r>
            <a:endParaRPr lang="en-GB" dirty="0"/>
          </a:p>
        </p:txBody>
      </p:sp>
      <p:pic>
        <p:nvPicPr>
          <p:cNvPr id="5" name="Picture 4" descr="Text&#10;&#10;Description automatically generated with medium confidence">
            <a:extLst>
              <a:ext uri="{FF2B5EF4-FFF2-40B4-BE49-F238E27FC236}">
                <a16:creationId xmlns:a16="http://schemas.microsoft.com/office/drawing/2014/main" id="{4354F6E4-D3D7-BE40-877B-FBA73C6C7D4A}"/>
              </a:ext>
            </a:extLst>
          </p:cNvPr>
          <p:cNvPicPr>
            <a:picLocks noChangeAspect="1"/>
          </p:cNvPicPr>
          <p:nvPr/>
        </p:nvPicPr>
        <p:blipFill>
          <a:blip r:embed="rId2"/>
          <a:stretch>
            <a:fillRect/>
          </a:stretch>
        </p:blipFill>
        <p:spPr>
          <a:xfrm>
            <a:off x="7516905" y="1249434"/>
            <a:ext cx="3272118" cy="2285029"/>
          </a:xfrm>
          <a:prstGeom prst="rect">
            <a:avLst/>
          </a:prstGeom>
        </p:spPr>
      </p:pic>
      <p:pic>
        <p:nvPicPr>
          <p:cNvPr id="7170" name="Picture 2">
            <a:extLst>
              <a:ext uri="{FF2B5EF4-FFF2-40B4-BE49-F238E27FC236}">
                <a16:creationId xmlns:a16="http://schemas.microsoft.com/office/drawing/2014/main" id="{EB51EE8A-4FA0-AA45-BFD1-3DB5618F8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579" y="3695899"/>
            <a:ext cx="3993776" cy="224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5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extLst>
              <a:ext uri="{FF2B5EF4-FFF2-40B4-BE49-F238E27FC236}">
                <a16:creationId xmlns:a16="http://schemas.microsoft.com/office/drawing/2014/main" id="{7EB4C478-5610-A1C4-D8CA-A638EFBFFD90}"/>
              </a:ext>
            </a:extLst>
          </p:cNvPr>
          <p:cNvSpPr/>
          <p:nvPr/>
        </p:nvSpPr>
        <p:spPr>
          <a:xfrm rot="20011318">
            <a:off x="3656812" y="2778944"/>
            <a:ext cx="3908426" cy="362903"/>
          </a:xfrm>
          <a:prstGeom prst="rightArrow">
            <a:avLst/>
          </a:prstGeom>
          <a:solidFill>
            <a:srgbClr val="007B38"/>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AT"/>
          </a:p>
        </p:txBody>
      </p:sp>
      <p:grpSp>
        <p:nvGrpSpPr>
          <p:cNvPr id="3" name="Group 2">
            <a:extLst>
              <a:ext uri="{FF2B5EF4-FFF2-40B4-BE49-F238E27FC236}">
                <a16:creationId xmlns:a16="http://schemas.microsoft.com/office/drawing/2014/main" id="{468A4C15-E609-E864-7C28-E11C5DC936A0}"/>
              </a:ext>
            </a:extLst>
          </p:cNvPr>
          <p:cNvGrpSpPr>
            <a:grpSpLocks/>
          </p:cNvGrpSpPr>
          <p:nvPr/>
        </p:nvGrpSpPr>
        <p:grpSpPr bwMode="auto">
          <a:xfrm>
            <a:off x="5707064" y="5589589"/>
            <a:ext cx="4529137" cy="587375"/>
            <a:chOff x="4183063" y="5589589"/>
            <a:chExt cx="4529397" cy="587214"/>
          </a:xfrm>
        </p:grpSpPr>
        <p:sp>
          <p:nvSpPr>
            <p:cNvPr id="125964" name="AutoShape 12">
              <a:extLst>
                <a:ext uri="{FF2B5EF4-FFF2-40B4-BE49-F238E27FC236}">
                  <a16:creationId xmlns:a16="http://schemas.microsoft.com/office/drawing/2014/main" id="{1C3E6A5A-AED8-CB80-1E0D-20F703939D17}"/>
                </a:ext>
              </a:extLst>
            </p:cNvPr>
            <p:cNvSpPr>
              <a:spLocks noChangeArrowheads="1"/>
            </p:cNvSpPr>
            <p:nvPr/>
          </p:nvSpPr>
          <p:spPr bwMode="auto">
            <a:xfrm>
              <a:off x="5235635" y="5589589"/>
              <a:ext cx="3476825" cy="587214"/>
            </a:xfrm>
            <a:prstGeom prst="flowChartInputOutput">
              <a:avLst/>
            </a:prstGeom>
            <a:solidFill>
              <a:schemeClr val="bg1">
                <a:lumMod val="85000"/>
              </a:schemeClr>
            </a:solidFill>
            <a:ln w="9525">
              <a:solidFill>
                <a:schemeClr val="tx1"/>
              </a:solidFill>
              <a:miter lim="800000"/>
              <a:headEnd/>
              <a:tailEnd/>
            </a:ln>
            <a:effectLst/>
          </p:spPr>
          <p:txBody>
            <a:bodyPr anchor="ctr"/>
            <a:lstStyle/>
            <a:p>
              <a:pPr>
                <a:defRPr/>
              </a:pPr>
              <a:endParaRPr lang="en-US">
                <a:solidFill>
                  <a:prstClr val="black"/>
                </a:solidFill>
                <a:latin typeface="Calibri"/>
              </a:endParaRPr>
            </a:p>
          </p:txBody>
        </p:sp>
        <p:sp>
          <p:nvSpPr>
            <p:cNvPr id="125962" name="Text Box 10">
              <a:extLst>
                <a:ext uri="{FF2B5EF4-FFF2-40B4-BE49-F238E27FC236}">
                  <a16:creationId xmlns:a16="http://schemas.microsoft.com/office/drawing/2014/main" id="{C4AE3961-5C74-DEDC-96A2-28A7B150D4F2}"/>
                </a:ext>
              </a:extLst>
            </p:cNvPr>
            <p:cNvSpPr txBox="1">
              <a:spLocks noChangeArrowheads="1"/>
            </p:cNvSpPr>
            <p:nvPr/>
          </p:nvSpPr>
          <p:spPr bwMode="auto">
            <a:xfrm>
              <a:off x="6288209" y="5713380"/>
              <a:ext cx="1693959" cy="344616"/>
            </a:xfrm>
            <a:prstGeom prst="rect">
              <a:avLst/>
            </a:prstGeom>
            <a:noFill/>
            <a:ln>
              <a:noFill/>
            </a:ln>
            <a:effectLst/>
          </p:spPr>
          <p:txBody>
            <a:bodyPr>
              <a:spAutoFit/>
            </a:bodyPr>
            <a:lstStyle/>
            <a:p>
              <a:pPr>
                <a:lnSpc>
                  <a:spcPct val="80000"/>
                </a:lnSpc>
                <a:defRPr/>
              </a:pPr>
              <a:r>
                <a:rPr lang="en-US" sz="2000" dirty="0">
                  <a:solidFill>
                    <a:prstClr val="black"/>
                  </a:solidFill>
                  <a:latin typeface="Calibri"/>
                  <a:cs typeface="Arial" charset="0"/>
                </a:rPr>
                <a:t>Policy targets</a:t>
              </a:r>
            </a:p>
          </p:txBody>
        </p:sp>
        <p:sp>
          <p:nvSpPr>
            <p:cNvPr id="125963" name="AutoShape 11">
              <a:extLst>
                <a:ext uri="{FF2B5EF4-FFF2-40B4-BE49-F238E27FC236}">
                  <a16:creationId xmlns:a16="http://schemas.microsoft.com/office/drawing/2014/main" id="{680E1D6C-973F-7832-7EF7-ABF8567286DF}"/>
                </a:ext>
              </a:extLst>
            </p:cNvPr>
            <p:cNvSpPr>
              <a:spLocks noChangeArrowheads="1"/>
            </p:cNvSpPr>
            <p:nvPr/>
          </p:nvSpPr>
          <p:spPr bwMode="auto">
            <a:xfrm>
              <a:off x="4183063" y="5764166"/>
              <a:ext cx="1360565" cy="249169"/>
            </a:xfrm>
            <a:prstGeom prst="rightArrow">
              <a:avLst>
                <a:gd name="adj1" fmla="val 50000"/>
                <a:gd name="adj2" fmla="val 117675"/>
              </a:avLst>
            </a:prstGeom>
            <a:solidFill>
              <a:schemeClr val="bg1">
                <a:lumMod val="75000"/>
              </a:schemeClr>
            </a:solidFill>
            <a:ln w="9525">
              <a:noFill/>
              <a:miter lim="800000"/>
              <a:headEnd/>
              <a:tailEnd/>
            </a:ln>
            <a:effectLst/>
          </p:spPr>
          <p:txBody>
            <a:bodyPr wrap="none" anchor="ctr"/>
            <a:lstStyle/>
            <a:p>
              <a:pPr>
                <a:defRPr/>
              </a:pPr>
              <a:endParaRPr lang="en-US">
                <a:solidFill>
                  <a:prstClr val="black"/>
                </a:solidFill>
                <a:latin typeface="Calibri"/>
              </a:endParaRPr>
            </a:p>
          </p:txBody>
        </p:sp>
      </p:grpSp>
      <p:grpSp>
        <p:nvGrpSpPr>
          <p:cNvPr id="5" name="Group 4">
            <a:extLst>
              <a:ext uri="{FF2B5EF4-FFF2-40B4-BE49-F238E27FC236}">
                <a16:creationId xmlns:a16="http://schemas.microsoft.com/office/drawing/2014/main" id="{95C009A6-05D1-7902-8078-2C78EE69273B}"/>
              </a:ext>
            </a:extLst>
          </p:cNvPr>
          <p:cNvGrpSpPr/>
          <p:nvPr/>
        </p:nvGrpSpPr>
        <p:grpSpPr>
          <a:xfrm>
            <a:off x="5727700" y="3073338"/>
            <a:ext cx="3009106" cy="652114"/>
            <a:chOff x="4203700" y="3073338"/>
            <a:chExt cx="3009106" cy="652114"/>
          </a:xfrm>
          <a:solidFill>
            <a:srgbClr val="C00000"/>
          </a:solidFill>
        </p:grpSpPr>
        <p:sp>
          <p:nvSpPr>
            <p:cNvPr id="125974" name="AutoShape 22">
              <a:extLst>
                <a:ext uri="{FF2B5EF4-FFF2-40B4-BE49-F238E27FC236}">
                  <a16:creationId xmlns:a16="http://schemas.microsoft.com/office/drawing/2014/main" id="{11DBDCCA-4855-EDBF-6115-31638CC478DE}"/>
                </a:ext>
              </a:extLst>
            </p:cNvPr>
            <p:cNvSpPr>
              <a:spLocks noChangeArrowheads="1"/>
            </p:cNvSpPr>
            <p:nvPr/>
          </p:nvSpPr>
          <p:spPr bwMode="auto">
            <a:xfrm flipH="1">
              <a:off x="4203700" y="3073338"/>
              <a:ext cx="3009106" cy="247650"/>
            </a:xfrm>
            <a:prstGeom prst="rightArrow">
              <a:avLst>
                <a:gd name="adj1" fmla="val 50000"/>
                <a:gd name="adj2" fmla="val 122412"/>
              </a:avLst>
            </a:prstGeom>
            <a:grpFill/>
            <a:ln w="9525">
              <a:noFill/>
              <a:miter lim="800000"/>
              <a:headEnd/>
              <a:tailEnd/>
            </a:ln>
            <a:effectLst/>
          </p:spPr>
          <p:txBody>
            <a:bodyPr wrap="none" anchor="ctr"/>
            <a:lstStyle/>
            <a:p>
              <a:pPr>
                <a:defRPr/>
              </a:pPr>
              <a:endParaRPr lang="en-US">
                <a:solidFill>
                  <a:srgbClr val="FF0000"/>
                </a:solidFill>
                <a:latin typeface="Calibri"/>
              </a:endParaRPr>
            </a:p>
          </p:txBody>
        </p:sp>
        <p:sp>
          <p:nvSpPr>
            <p:cNvPr id="125975" name="Rectangle 23">
              <a:extLst>
                <a:ext uri="{FF2B5EF4-FFF2-40B4-BE49-F238E27FC236}">
                  <a16:creationId xmlns:a16="http://schemas.microsoft.com/office/drawing/2014/main" id="{DE1D668B-0868-7157-0F5C-9759CAD09DAD}"/>
                </a:ext>
              </a:extLst>
            </p:cNvPr>
            <p:cNvSpPr>
              <a:spLocks noChangeArrowheads="1"/>
            </p:cNvSpPr>
            <p:nvPr/>
          </p:nvSpPr>
          <p:spPr bwMode="auto">
            <a:xfrm>
              <a:off x="7052569" y="3184525"/>
              <a:ext cx="157488" cy="540927"/>
            </a:xfrm>
            <a:prstGeom prst="rect">
              <a:avLst/>
            </a:prstGeom>
            <a:grpFill/>
            <a:ln w="9525">
              <a:noFill/>
              <a:miter lim="800000"/>
              <a:headEnd/>
              <a:tailEnd/>
            </a:ln>
            <a:effectLst/>
          </p:spPr>
          <p:txBody>
            <a:bodyPr wrap="none" anchor="ctr"/>
            <a:lstStyle/>
            <a:p>
              <a:pPr>
                <a:defRPr/>
              </a:pPr>
              <a:endParaRPr lang="en-US">
                <a:solidFill>
                  <a:srgbClr val="FF0000"/>
                </a:solidFill>
                <a:latin typeface="Calibri"/>
              </a:endParaRPr>
            </a:p>
          </p:txBody>
        </p:sp>
      </p:grpSp>
      <p:grpSp>
        <p:nvGrpSpPr>
          <p:cNvPr id="2" name="Group 1">
            <a:extLst>
              <a:ext uri="{FF2B5EF4-FFF2-40B4-BE49-F238E27FC236}">
                <a16:creationId xmlns:a16="http://schemas.microsoft.com/office/drawing/2014/main" id="{B78A74F3-DD1A-9544-F0B2-597EE7550571}"/>
              </a:ext>
            </a:extLst>
          </p:cNvPr>
          <p:cNvGrpSpPr>
            <a:grpSpLocks/>
          </p:cNvGrpSpPr>
          <p:nvPr/>
        </p:nvGrpSpPr>
        <p:grpSpPr bwMode="auto">
          <a:xfrm>
            <a:off x="2219325" y="1319214"/>
            <a:ext cx="3600450" cy="4860925"/>
            <a:chOff x="696052" y="1319603"/>
            <a:chExt cx="3600400" cy="4860916"/>
          </a:xfrm>
        </p:grpSpPr>
        <p:sp>
          <p:nvSpPr>
            <p:cNvPr id="125965" name="AutoShape 13">
              <a:extLst>
                <a:ext uri="{FF2B5EF4-FFF2-40B4-BE49-F238E27FC236}">
                  <a16:creationId xmlns:a16="http://schemas.microsoft.com/office/drawing/2014/main" id="{CF1292EB-05DF-D86B-FF62-33F87D0E88F8}"/>
                </a:ext>
              </a:extLst>
            </p:cNvPr>
            <p:cNvSpPr>
              <a:spLocks noChangeArrowheads="1"/>
            </p:cNvSpPr>
            <p:nvPr/>
          </p:nvSpPr>
          <p:spPr bwMode="auto">
            <a:xfrm>
              <a:off x="696052" y="1319603"/>
              <a:ext cx="3600400" cy="660399"/>
            </a:xfrm>
            <a:prstGeom prst="flowChartInputOutput">
              <a:avLst/>
            </a:prstGeom>
            <a:solidFill>
              <a:schemeClr val="accent1">
                <a:lumMod val="20000"/>
                <a:lumOff val="80000"/>
              </a:schemeClr>
            </a:solidFill>
            <a:ln w="9525">
              <a:solidFill>
                <a:srgbClr val="0033CC"/>
              </a:solidFill>
              <a:miter lim="800000"/>
              <a:headEnd/>
              <a:tailEnd/>
            </a:ln>
            <a:effectLst/>
          </p:spPr>
          <p:txBody>
            <a:bodyPr anchor="ctr"/>
            <a:lstStyle/>
            <a:p>
              <a:pPr algn="ctr">
                <a:defRPr/>
              </a:pPr>
              <a:endParaRPr lang="en-US">
                <a:solidFill>
                  <a:srgbClr val="002060"/>
                </a:solidFill>
                <a:latin typeface="Calibri"/>
              </a:endParaRPr>
            </a:p>
          </p:txBody>
        </p:sp>
        <p:sp>
          <p:nvSpPr>
            <p:cNvPr id="125955" name="Text Box 3">
              <a:extLst>
                <a:ext uri="{FF2B5EF4-FFF2-40B4-BE49-F238E27FC236}">
                  <a16:creationId xmlns:a16="http://schemas.microsoft.com/office/drawing/2014/main" id="{22407AD8-2AE7-3A3B-8EA1-47AAF2BCC86F}"/>
                </a:ext>
              </a:extLst>
            </p:cNvPr>
            <p:cNvSpPr txBox="1">
              <a:spLocks noChangeArrowheads="1"/>
            </p:cNvSpPr>
            <p:nvPr/>
          </p:nvSpPr>
          <p:spPr bwMode="auto">
            <a:xfrm>
              <a:off x="1304057" y="1343415"/>
              <a:ext cx="2231994" cy="585787"/>
            </a:xfrm>
            <a:prstGeom prst="rect">
              <a:avLst/>
            </a:prstGeom>
            <a:noFill/>
            <a:ln>
              <a:noFill/>
            </a:ln>
            <a:effectLst/>
          </p:spPr>
          <p:txBody>
            <a:bodyPr wrap="none"/>
            <a:lstStyle/>
            <a:p>
              <a:pPr algn="ctr">
                <a:defRPr/>
              </a:pPr>
              <a:r>
                <a:rPr lang="en-US" sz="2000" dirty="0">
                  <a:solidFill>
                    <a:srgbClr val="002060"/>
                  </a:solidFill>
                  <a:latin typeface="Calibri"/>
                  <a:cs typeface="Arial" charset="0"/>
                </a:rPr>
                <a:t>Social development</a:t>
              </a:r>
              <a:br>
                <a:rPr lang="en-US" sz="2000" dirty="0">
                  <a:solidFill>
                    <a:srgbClr val="002060"/>
                  </a:solidFill>
                  <a:latin typeface="Calibri"/>
                  <a:cs typeface="Arial" charset="0"/>
                </a:rPr>
              </a:br>
              <a:r>
                <a:rPr lang="en-US" sz="2000" dirty="0">
                  <a:solidFill>
                    <a:srgbClr val="002060"/>
                  </a:solidFill>
                  <a:latin typeface="Calibri"/>
                  <a:cs typeface="Arial" charset="0"/>
                </a:rPr>
                <a:t>and economic activities</a:t>
              </a:r>
              <a:endParaRPr lang="en-GB" sz="2000" dirty="0">
                <a:solidFill>
                  <a:srgbClr val="002060"/>
                </a:solidFill>
                <a:latin typeface="Calibri"/>
                <a:cs typeface="Arial" charset="0"/>
              </a:endParaRPr>
            </a:p>
          </p:txBody>
        </p:sp>
        <p:sp>
          <p:nvSpPr>
            <p:cNvPr id="125956" name="Text Box 4">
              <a:extLst>
                <a:ext uri="{FF2B5EF4-FFF2-40B4-BE49-F238E27FC236}">
                  <a16:creationId xmlns:a16="http://schemas.microsoft.com/office/drawing/2014/main" id="{0484ED30-F303-7880-A824-B8A06EB5E8EC}"/>
                </a:ext>
              </a:extLst>
            </p:cNvPr>
            <p:cNvSpPr txBox="1">
              <a:spLocks noChangeArrowheads="1"/>
            </p:cNvSpPr>
            <p:nvPr/>
          </p:nvSpPr>
          <p:spPr bwMode="auto">
            <a:xfrm>
              <a:off x="1008786" y="3907223"/>
              <a:ext cx="1585890" cy="346074"/>
            </a:xfrm>
            <a:prstGeom prst="rect">
              <a:avLst/>
            </a:prstGeom>
            <a:solidFill>
              <a:schemeClr val="accent1">
                <a:lumMod val="20000"/>
                <a:lumOff val="80000"/>
              </a:schemeClr>
            </a:solidFill>
            <a:ln w="9525">
              <a:solidFill>
                <a:srgbClr val="0033CC"/>
              </a:solidFill>
              <a:miter lim="800000"/>
              <a:headEnd/>
              <a:tailEnd/>
            </a:ln>
            <a:effectLst/>
          </p:spPr>
          <p:txBody>
            <a:bodyPr>
              <a:spAutoFit/>
            </a:bodyPr>
            <a:lstStyle/>
            <a:p>
              <a:pPr algn="ctr">
                <a:lnSpc>
                  <a:spcPct val="80000"/>
                </a:lnSpc>
                <a:defRPr/>
              </a:pPr>
              <a:r>
                <a:rPr lang="en-US" sz="2000" dirty="0">
                  <a:solidFill>
                    <a:srgbClr val="002060"/>
                  </a:solidFill>
                  <a:latin typeface="Calibri"/>
                  <a:cs typeface="Arial" charset="0"/>
                </a:rPr>
                <a:t>Emissions</a:t>
              </a:r>
            </a:p>
          </p:txBody>
        </p:sp>
        <p:sp>
          <p:nvSpPr>
            <p:cNvPr id="125957" name="Text Box 5">
              <a:extLst>
                <a:ext uri="{FF2B5EF4-FFF2-40B4-BE49-F238E27FC236}">
                  <a16:creationId xmlns:a16="http://schemas.microsoft.com/office/drawing/2014/main" id="{800C057F-21AF-F53E-45EB-CC4182D15BFD}"/>
                </a:ext>
              </a:extLst>
            </p:cNvPr>
            <p:cNvSpPr txBox="1">
              <a:spLocks noChangeArrowheads="1"/>
            </p:cNvSpPr>
            <p:nvPr/>
          </p:nvSpPr>
          <p:spPr bwMode="auto">
            <a:xfrm>
              <a:off x="1008786" y="2461013"/>
              <a:ext cx="3187656" cy="1019173"/>
            </a:xfrm>
            <a:prstGeom prst="rect">
              <a:avLst/>
            </a:prstGeom>
            <a:solidFill>
              <a:schemeClr val="accent1">
                <a:lumMod val="40000"/>
                <a:lumOff val="60000"/>
              </a:schemeClr>
            </a:solidFill>
            <a:ln w="25400">
              <a:solidFill>
                <a:srgbClr val="0033CC"/>
              </a:solidFill>
              <a:miter lim="800000"/>
              <a:headEnd/>
              <a:tailEnd/>
            </a:ln>
            <a:effectLst/>
          </p:spPr>
          <p:txBody>
            <a:bodyPr/>
            <a:lstStyle/>
            <a:p>
              <a:pPr algn="ctr">
                <a:lnSpc>
                  <a:spcPct val="80000"/>
                </a:lnSpc>
                <a:defRPr/>
              </a:pPr>
              <a:r>
                <a:rPr lang="en-US" sz="2000" dirty="0">
                  <a:solidFill>
                    <a:srgbClr val="002060"/>
                  </a:solidFill>
                  <a:latin typeface="Calibri"/>
                  <a:cs typeface="Arial" charset="0"/>
                </a:rPr>
                <a:t>Emission control options: ~2000 measures, </a:t>
              </a:r>
              <a:br>
                <a:rPr lang="en-US" sz="2000" dirty="0">
                  <a:solidFill>
                    <a:srgbClr val="002060"/>
                  </a:solidFill>
                  <a:latin typeface="Calibri"/>
                  <a:cs typeface="Arial" charset="0"/>
                </a:rPr>
              </a:br>
              <a:r>
                <a:rPr lang="en-US" sz="2000" dirty="0">
                  <a:solidFill>
                    <a:srgbClr val="002060"/>
                  </a:solidFill>
                  <a:latin typeface="Calibri"/>
                  <a:cs typeface="Arial" charset="0"/>
                </a:rPr>
                <a:t>co-control of 10 air pollutants and 6 GHGs)</a:t>
              </a:r>
            </a:p>
          </p:txBody>
        </p:sp>
        <p:sp>
          <p:nvSpPr>
            <p:cNvPr id="125958" name="Text Box 6">
              <a:extLst>
                <a:ext uri="{FF2B5EF4-FFF2-40B4-BE49-F238E27FC236}">
                  <a16:creationId xmlns:a16="http://schemas.microsoft.com/office/drawing/2014/main" id="{45D89551-120B-3CDD-E2F8-2AB9427628CC}"/>
                </a:ext>
              </a:extLst>
            </p:cNvPr>
            <p:cNvSpPr txBox="1">
              <a:spLocks noChangeArrowheads="1"/>
            </p:cNvSpPr>
            <p:nvPr/>
          </p:nvSpPr>
          <p:spPr bwMode="auto">
            <a:xfrm>
              <a:off x="1008786" y="4724784"/>
              <a:ext cx="3151143" cy="346074"/>
            </a:xfrm>
            <a:prstGeom prst="rect">
              <a:avLst/>
            </a:prstGeom>
            <a:solidFill>
              <a:schemeClr val="accent1">
                <a:lumMod val="20000"/>
                <a:lumOff val="80000"/>
              </a:schemeClr>
            </a:solidFill>
            <a:ln w="9525">
              <a:solidFill>
                <a:srgbClr val="0033CC"/>
              </a:solidFill>
              <a:miter lim="800000"/>
              <a:headEnd/>
              <a:tailEnd/>
            </a:ln>
            <a:effectLst/>
          </p:spPr>
          <p:txBody>
            <a:bodyPr>
              <a:spAutoFit/>
            </a:bodyPr>
            <a:lstStyle/>
            <a:p>
              <a:pPr algn="ctr">
                <a:lnSpc>
                  <a:spcPct val="80000"/>
                </a:lnSpc>
                <a:defRPr/>
              </a:pPr>
              <a:r>
                <a:rPr lang="en-US" sz="2000" dirty="0">
                  <a:solidFill>
                    <a:srgbClr val="002060"/>
                  </a:solidFill>
                  <a:latin typeface="Calibri"/>
                  <a:cs typeface="Arial" charset="0"/>
                </a:rPr>
                <a:t>Atmospheric dispersion</a:t>
              </a:r>
            </a:p>
          </p:txBody>
        </p:sp>
        <p:sp>
          <p:nvSpPr>
            <p:cNvPr id="125959" name="Text Box 7">
              <a:extLst>
                <a:ext uri="{FF2B5EF4-FFF2-40B4-BE49-F238E27FC236}">
                  <a16:creationId xmlns:a16="http://schemas.microsoft.com/office/drawing/2014/main" id="{2DCD4C48-28B3-1A96-6D27-1834F2481E1F}"/>
                </a:ext>
              </a:extLst>
            </p:cNvPr>
            <p:cNvSpPr txBox="1">
              <a:spLocks noChangeArrowheads="1"/>
            </p:cNvSpPr>
            <p:nvPr/>
          </p:nvSpPr>
          <p:spPr bwMode="auto">
            <a:xfrm>
              <a:off x="2720087" y="3916748"/>
              <a:ext cx="1463655" cy="346074"/>
            </a:xfrm>
            <a:prstGeom prst="rect">
              <a:avLst/>
            </a:prstGeom>
            <a:solidFill>
              <a:schemeClr val="accent1">
                <a:lumMod val="20000"/>
                <a:lumOff val="80000"/>
              </a:schemeClr>
            </a:solidFill>
            <a:ln w="9525">
              <a:solidFill>
                <a:srgbClr val="0033CC"/>
              </a:solidFill>
              <a:miter lim="800000"/>
              <a:headEnd/>
              <a:tailEnd/>
            </a:ln>
            <a:effectLst/>
          </p:spPr>
          <p:txBody>
            <a:bodyPr>
              <a:spAutoFit/>
            </a:bodyPr>
            <a:lstStyle/>
            <a:p>
              <a:pPr algn="ctr">
                <a:lnSpc>
                  <a:spcPct val="80000"/>
                </a:lnSpc>
                <a:defRPr/>
              </a:pPr>
              <a:r>
                <a:rPr lang="en-US" sz="2000">
                  <a:solidFill>
                    <a:srgbClr val="002060"/>
                  </a:solidFill>
                  <a:latin typeface="Calibri"/>
                  <a:cs typeface="Arial" charset="0"/>
                </a:rPr>
                <a:t>Costs</a:t>
              </a:r>
            </a:p>
          </p:txBody>
        </p:sp>
        <p:sp>
          <p:nvSpPr>
            <p:cNvPr id="125960" name="AutoShape 8">
              <a:extLst>
                <a:ext uri="{FF2B5EF4-FFF2-40B4-BE49-F238E27FC236}">
                  <a16:creationId xmlns:a16="http://schemas.microsoft.com/office/drawing/2014/main" id="{C1FB6C86-0C59-1506-2E28-F34A153A44E0}"/>
                </a:ext>
              </a:extLst>
            </p:cNvPr>
            <p:cNvSpPr>
              <a:spLocks noChangeArrowheads="1"/>
            </p:cNvSpPr>
            <p:nvPr/>
          </p:nvSpPr>
          <p:spPr bwMode="auto">
            <a:xfrm>
              <a:off x="2380367" y="1980002"/>
              <a:ext cx="452431" cy="481011"/>
            </a:xfrm>
            <a:prstGeom prst="downArrow">
              <a:avLst>
                <a:gd name="adj1" fmla="val 50000"/>
                <a:gd name="adj2" fmla="val 28158"/>
              </a:avLst>
            </a:prstGeom>
            <a:solidFill>
              <a:srgbClr val="002060"/>
            </a:solidFill>
            <a:ln w="9525">
              <a:solidFill>
                <a:schemeClr val="tx1"/>
              </a:solidFill>
              <a:miter lim="800000"/>
              <a:headEnd/>
              <a:tailEnd/>
            </a:ln>
            <a:effectLst/>
          </p:spPr>
          <p:txBody>
            <a:bodyPr wrap="none" anchor="ctr"/>
            <a:lstStyle/>
            <a:p>
              <a:pPr algn="ctr">
                <a:defRPr/>
              </a:pPr>
              <a:endParaRPr lang="en-US">
                <a:solidFill>
                  <a:prstClr val="black"/>
                </a:solidFill>
                <a:latin typeface="Calibri"/>
              </a:endParaRPr>
            </a:p>
          </p:txBody>
        </p:sp>
        <p:sp>
          <p:nvSpPr>
            <p:cNvPr id="125966" name="AutoShape 14">
              <a:extLst>
                <a:ext uri="{FF2B5EF4-FFF2-40B4-BE49-F238E27FC236}">
                  <a16:creationId xmlns:a16="http://schemas.microsoft.com/office/drawing/2014/main" id="{82B9743D-9C06-0F91-F5DB-575596701DB7}"/>
                </a:ext>
              </a:extLst>
            </p:cNvPr>
            <p:cNvSpPr>
              <a:spLocks noChangeArrowheads="1"/>
            </p:cNvSpPr>
            <p:nvPr/>
          </p:nvSpPr>
          <p:spPr bwMode="auto">
            <a:xfrm>
              <a:off x="1645364" y="5070858"/>
              <a:ext cx="452432" cy="496887"/>
            </a:xfrm>
            <a:prstGeom prst="downArrow">
              <a:avLst>
                <a:gd name="adj1" fmla="val 50000"/>
                <a:gd name="adj2" fmla="val 25088"/>
              </a:avLst>
            </a:prstGeom>
            <a:solidFill>
              <a:srgbClr val="002060"/>
            </a:solidFill>
            <a:ln w="9525">
              <a:solidFill>
                <a:schemeClr val="tx1"/>
              </a:solidFill>
              <a:miter lim="800000"/>
              <a:headEnd/>
              <a:tailEnd/>
            </a:ln>
            <a:effectLst/>
          </p:spPr>
          <p:txBody>
            <a:bodyPr wrap="none" anchor="ctr"/>
            <a:lstStyle/>
            <a:p>
              <a:pPr algn="ctr">
                <a:defRPr/>
              </a:pPr>
              <a:endParaRPr lang="en-US">
                <a:solidFill>
                  <a:srgbClr val="002060"/>
                </a:solidFill>
                <a:latin typeface="Calibri"/>
              </a:endParaRPr>
            </a:p>
          </p:txBody>
        </p:sp>
        <p:sp>
          <p:nvSpPr>
            <p:cNvPr id="125967" name="AutoShape 15">
              <a:extLst>
                <a:ext uri="{FF2B5EF4-FFF2-40B4-BE49-F238E27FC236}">
                  <a16:creationId xmlns:a16="http://schemas.microsoft.com/office/drawing/2014/main" id="{B3D80692-7160-B2F2-1C7D-8C0D7436D265}"/>
                </a:ext>
              </a:extLst>
            </p:cNvPr>
            <p:cNvSpPr>
              <a:spLocks noChangeArrowheads="1"/>
            </p:cNvSpPr>
            <p:nvPr/>
          </p:nvSpPr>
          <p:spPr bwMode="auto">
            <a:xfrm>
              <a:off x="1634252" y="4275523"/>
              <a:ext cx="452431" cy="454024"/>
            </a:xfrm>
            <a:prstGeom prst="downArrow">
              <a:avLst>
                <a:gd name="adj1" fmla="val 50000"/>
                <a:gd name="adj2" fmla="val 25088"/>
              </a:avLst>
            </a:prstGeom>
            <a:solidFill>
              <a:srgbClr val="002060"/>
            </a:solidFill>
            <a:ln w="9525">
              <a:solidFill>
                <a:schemeClr val="tx1"/>
              </a:solidFill>
              <a:miter lim="800000"/>
              <a:headEnd/>
              <a:tailEnd/>
            </a:ln>
            <a:effectLst/>
          </p:spPr>
          <p:txBody>
            <a:bodyPr wrap="none" anchor="ctr"/>
            <a:lstStyle/>
            <a:p>
              <a:pPr algn="ctr">
                <a:defRPr/>
              </a:pPr>
              <a:endParaRPr lang="en-US">
                <a:solidFill>
                  <a:srgbClr val="002060"/>
                </a:solidFill>
                <a:latin typeface="Calibri"/>
              </a:endParaRPr>
            </a:p>
          </p:txBody>
        </p:sp>
        <p:sp>
          <p:nvSpPr>
            <p:cNvPr id="125968" name="AutoShape 16">
              <a:extLst>
                <a:ext uri="{FF2B5EF4-FFF2-40B4-BE49-F238E27FC236}">
                  <a16:creationId xmlns:a16="http://schemas.microsoft.com/office/drawing/2014/main" id="{5CF142C5-92AD-A9DA-F5E9-C1C3ECD4D4AF}"/>
                </a:ext>
              </a:extLst>
            </p:cNvPr>
            <p:cNvSpPr>
              <a:spLocks noChangeArrowheads="1"/>
            </p:cNvSpPr>
            <p:nvPr/>
          </p:nvSpPr>
          <p:spPr bwMode="auto">
            <a:xfrm>
              <a:off x="1634252" y="3480186"/>
              <a:ext cx="452431" cy="423862"/>
            </a:xfrm>
            <a:prstGeom prst="downArrow">
              <a:avLst>
                <a:gd name="adj1" fmla="val 50000"/>
                <a:gd name="adj2" fmla="val 25000"/>
              </a:avLst>
            </a:prstGeom>
            <a:solidFill>
              <a:srgbClr val="002060"/>
            </a:solidFill>
            <a:ln w="9525">
              <a:solidFill>
                <a:schemeClr val="tx1"/>
              </a:solidFill>
              <a:miter lim="800000"/>
              <a:headEnd/>
              <a:tailEnd/>
            </a:ln>
            <a:effectLst/>
          </p:spPr>
          <p:txBody>
            <a:bodyPr wrap="none" anchor="ctr"/>
            <a:lstStyle/>
            <a:p>
              <a:pPr algn="ctr">
                <a:defRPr/>
              </a:pPr>
              <a:endParaRPr lang="en-US">
                <a:solidFill>
                  <a:srgbClr val="002060"/>
                </a:solidFill>
                <a:latin typeface="Calibri"/>
              </a:endParaRPr>
            </a:p>
          </p:txBody>
        </p:sp>
        <p:sp>
          <p:nvSpPr>
            <p:cNvPr id="125977" name="AutoShape 25">
              <a:extLst>
                <a:ext uri="{FF2B5EF4-FFF2-40B4-BE49-F238E27FC236}">
                  <a16:creationId xmlns:a16="http://schemas.microsoft.com/office/drawing/2014/main" id="{1CB61CEA-3D18-6DBE-3129-68A862C049A8}"/>
                </a:ext>
              </a:extLst>
            </p:cNvPr>
            <p:cNvSpPr>
              <a:spLocks noChangeArrowheads="1"/>
            </p:cNvSpPr>
            <p:nvPr/>
          </p:nvSpPr>
          <p:spPr bwMode="auto">
            <a:xfrm>
              <a:off x="3224905" y="3481774"/>
              <a:ext cx="452431" cy="438149"/>
            </a:xfrm>
            <a:prstGeom prst="downArrow">
              <a:avLst>
                <a:gd name="adj1" fmla="val 50000"/>
                <a:gd name="adj2" fmla="val 25000"/>
              </a:avLst>
            </a:prstGeom>
            <a:solidFill>
              <a:srgbClr val="002060"/>
            </a:solidFill>
            <a:ln w="9525">
              <a:solidFill>
                <a:schemeClr val="tx1"/>
              </a:solidFill>
              <a:miter lim="800000"/>
              <a:headEnd/>
              <a:tailEnd/>
            </a:ln>
            <a:effectLst/>
          </p:spPr>
          <p:txBody>
            <a:bodyPr wrap="none" anchor="ctr"/>
            <a:lstStyle/>
            <a:p>
              <a:pPr algn="ctr">
                <a:defRPr/>
              </a:pPr>
              <a:endParaRPr lang="en-US">
                <a:solidFill>
                  <a:srgbClr val="002060"/>
                </a:solidFill>
                <a:latin typeface="Calibri"/>
              </a:endParaRPr>
            </a:p>
          </p:txBody>
        </p:sp>
        <p:sp>
          <p:nvSpPr>
            <p:cNvPr id="125980" name="Text Box 28">
              <a:extLst>
                <a:ext uri="{FF2B5EF4-FFF2-40B4-BE49-F238E27FC236}">
                  <a16:creationId xmlns:a16="http://schemas.microsoft.com/office/drawing/2014/main" id="{06E5E596-1063-64CB-0198-8F0A76A11416}"/>
                </a:ext>
              </a:extLst>
            </p:cNvPr>
            <p:cNvSpPr txBox="1">
              <a:spLocks noChangeArrowheads="1"/>
            </p:cNvSpPr>
            <p:nvPr/>
          </p:nvSpPr>
          <p:spPr bwMode="auto">
            <a:xfrm>
              <a:off x="1008786" y="5589970"/>
              <a:ext cx="3163843" cy="590549"/>
            </a:xfrm>
            <a:prstGeom prst="rect">
              <a:avLst/>
            </a:prstGeom>
            <a:solidFill>
              <a:schemeClr val="accent1">
                <a:lumMod val="20000"/>
                <a:lumOff val="80000"/>
              </a:schemeClr>
            </a:solidFill>
            <a:ln w="9525">
              <a:solidFill>
                <a:srgbClr val="0033CC"/>
              </a:solidFill>
              <a:miter lim="800000"/>
              <a:headEnd/>
              <a:tailEnd/>
            </a:ln>
            <a:effectLst/>
          </p:spPr>
          <p:txBody>
            <a:bodyPr>
              <a:spAutoFit/>
            </a:bodyPr>
            <a:lstStyle/>
            <a:p>
              <a:pPr algn="ctr">
                <a:lnSpc>
                  <a:spcPct val="80000"/>
                </a:lnSpc>
                <a:defRPr/>
              </a:pPr>
              <a:r>
                <a:rPr lang="en-US" sz="2000" dirty="0">
                  <a:solidFill>
                    <a:srgbClr val="002060"/>
                  </a:solidFill>
                  <a:latin typeface="Calibri"/>
                  <a:cs typeface="Arial" charset="0"/>
                </a:rPr>
                <a:t>Health, ecosystems and climate impact indicators</a:t>
              </a:r>
            </a:p>
          </p:txBody>
        </p:sp>
      </p:grpSp>
      <p:sp>
        <p:nvSpPr>
          <p:cNvPr id="31" name="Title 1">
            <a:extLst>
              <a:ext uri="{FF2B5EF4-FFF2-40B4-BE49-F238E27FC236}">
                <a16:creationId xmlns:a16="http://schemas.microsoft.com/office/drawing/2014/main" id="{D8564FC7-1D8A-A709-7E70-65B13CEF454E}"/>
              </a:ext>
            </a:extLst>
          </p:cNvPr>
          <p:cNvSpPr>
            <a:spLocks noGrp="1"/>
          </p:cNvSpPr>
          <p:nvPr>
            <p:ph type="title"/>
          </p:nvPr>
        </p:nvSpPr>
        <p:spPr>
          <a:xfrm>
            <a:off x="314325" y="188913"/>
            <a:ext cx="10210800" cy="939800"/>
          </a:xfrm>
        </p:spPr>
        <p:txBody>
          <a:bodyPr rtlCol="0">
            <a:noAutofit/>
          </a:bodyPr>
          <a:lstStyle/>
          <a:p>
            <a:pPr>
              <a:defRPr/>
            </a:pPr>
            <a:r>
              <a:rPr lang="en-US" sz="2800" b="1" dirty="0">
                <a:solidFill>
                  <a:schemeClr val="accent1">
                    <a:lumMod val="50000"/>
                  </a:schemeClr>
                </a:solidFill>
                <a:latin typeface="+mn-lt"/>
                <a:cs typeface="Arial" pitchFamily="34" charset="0"/>
              </a:rPr>
              <a:t>Method: the GAINS tool</a:t>
            </a:r>
            <a:br>
              <a:rPr lang="en-US" sz="2800" b="1" dirty="0">
                <a:solidFill>
                  <a:schemeClr val="accent1">
                    <a:lumMod val="50000"/>
                  </a:schemeClr>
                </a:solidFill>
                <a:latin typeface="+mn-lt"/>
                <a:cs typeface="Arial" pitchFamily="34" charset="0"/>
              </a:rPr>
            </a:br>
            <a:r>
              <a:rPr lang="en-US" sz="2800" b="1" dirty="0">
                <a:solidFill>
                  <a:schemeClr val="accent1">
                    <a:lumMod val="50000"/>
                  </a:schemeClr>
                </a:solidFill>
                <a:latin typeface="+mn-lt"/>
                <a:cs typeface="Arial" pitchFamily="34" charset="0"/>
              </a:rPr>
              <a:t>[Greenhouse gas–Air pollution Interactions and Synergies]</a:t>
            </a:r>
            <a:endParaRPr lang="en-US" sz="2800" b="1" dirty="0">
              <a:solidFill>
                <a:schemeClr val="accent1">
                  <a:lumMod val="50000"/>
                </a:schemeClr>
              </a:solidFill>
              <a:latin typeface="+mn-lt"/>
            </a:endParaRPr>
          </a:p>
        </p:txBody>
      </p:sp>
      <p:grpSp>
        <p:nvGrpSpPr>
          <p:cNvPr id="11" name="Group 10">
            <a:extLst>
              <a:ext uri="{FF2B5EF4-FFF2-40B4-BE49-F238E27FC236}">
                <a16:creationId xmlns:a16="http://schemas.microsoft.com/office/drawing/2014/main" id="{E5B90D00-AFF2-DC92-E67F-E5D9E9B6CFD6}"/>
              </a:ext>
            </a:extLst>
          </p:cNvPr>
          <p:cNvGrpSpPr/>
          <p:nvPr/>
        </p:nvGrpSpPr>
        <p:grpSpPr>
          <a:xfrm>
            <a:off x="5695952" y="3725452"/>
            <a:ext cx="3942437" cy="1864136"/>
            <a:chOff x="4171951" y="3725452"/>
            <a:chExt cx="3942437" cy="1864136"/>
          </a:xfrm>
          <a:solidFill>
            <a:srgbClr val="C00000"/>
          </a:solidFill>
        </p:grpSpPr>
        <p:sp>
          <p:nvSpPr>
            <p:cNvPr id="125971" name="AutoShape 19">
              <a:extLst>
                <a:ext uri="{FF2B5EF4-FFF2-40B4-BE49-F238E27FC236}">
                  <a16:creationId xmlns:a16="http://schemas.microsoft.com/office/drawing/2014/main" id="{1A8F1D75-B516-F155-4086-54C71C225AD6}"/>
                </a:ext>
              </a:extLst>
            </p:cNvPr>
            <p:cNvSpPr>
              <a:spLocks noChangeArrowheads="1"/>
            </p:cNvSpPr>
            <p:nvPr/>
          </p:nvSpPr>
          <p:spPr bwMode="auto">
            <a:xfrm>
              <a:off x="6918882" y="5209828"/>
              <a:ext cx="366713" cy="379760"/>
            </a:xfrm>
            <a:prstGeom prst="upArrow">
              <a:avLst>
                <a:gd name="adj1" fmla="val 50000"/>
                <a:gd name="adj2" fmla="val 65368"/>
              </a:avLst>
            </a:prstGeom>
            <a:grpFill/>
            <a:ln w="9525">
              <a:noFill/>
              <a:miter lim="800000"/>
              <a:headEnd/>
              <a:tailEnd/>
            </a:ln>
            <a:effectLst/>
          </p:spPr>
          <p:txBody>
            <a:bodyPr wrap="none" anchor="ctr"/>
            <a:lstStyle/>
            <a:p>
              <a:pPr>
                <a:defRPr/>
              </a:pPr>
              <a:endParaRPr lang="en-US">
                <a:solidFill>
                  <a:srgbClr val="FF0000"/>
                </a:solidFill>
                <a:latin typeface="Calibri"/>
              </a:endParaRPr>
            </a:p>
          </p:txBody>
        </p:sp>
        <p:sp>
          <p:nvSpPr>
            <p:cNvPr id="125972" name="AutoShape 20">
              <a:extLst>
                <a:ext uri="{FF2B5EF4-FFF2-40B4-BE49-F238E27FC236}">
                  <a16:creationId xmlns:a16="http://schemas.microsoft.com/office/drawing/2014/main" id="{DB78D220-E9E0-33B3-533C-344CF5FAB272}"/>
                </a:ext>
              </a:extLst>
            </p:cNvPr>
            <p:cNvSpPr>
              <a:spLocks noChangeArrowheads="1"/>
            </p:cNvSpPr>
            <p:nvPr/>
          </p:nvSpPr>
          <p:spPr bwMode="auto">
            <a:xfrm>
              <a:off x="4203700" y="3969060"/>
              <a:ext cx="2276512" cy="257175"/>
            </a:xfrm>
            <a:prstGeom prst="rightArrow">
              <a:avLst>
                <a:gd name="adj1" fmla="val 50000"/>
                <a:gd name="adj2" fmla="val 104919"/>
              </a:avLst>
            </a:prstGeom>
            <a:grpFill/>
            <a:ln w="9525">
              <a:noFill/>
              <a:miter lim="800000"/>
              <a:headEnd/>
              <a:tailEnd/>
            </a:ln>
            <a:effectLst/>
          </p:spPr>
          <p:txBody>
            <a:bodyPr wrap="none" anchor="ctr"/>
            <a:lstStyle/>
            <a:p>
              <a:pPr>
                <a:defRPr/>
              </a:pPr>
              <a:endParaRPr lang="en-US">
                <a:solidFill>
                  <a:srgbClr val="FF0000"/>
                </a:solidFill>
                <a:latin typeface="Calibri"/>
              </a:endParaRPr>
            </a:p>
          </p:txBody>
        </p:sp>
        <p:sp>
          <p:nvSpPr>
            <p:cNvPr id="125973" name="AutoShape 21">
              <a:extLst>
                <a:ext uri="{FF2B5EF4-FFF2-40B4-BE49-F238E27FC236}">
                  <a16:creationId xmlns:a16="http://schemas.microsoft.com/office/drawing/2014/main" id="{C4B872F0-8FC4-935B-87CB-6E99C7FAEE80}"/>
                </a:ext>
              </a:extLst>
            </p:cNvPr>
            <p:cNvSpPr>
              <a:spLocks noChangeArrowheads="1"/>
            </p:cNvSpPr>
            <p:nvPr/>
          </p:nvSpPr>
          <p:spPr bwMode="auto">
            <a:xfrm>
              <a:off x="4171951" y="4765819"/>
              <a:ext cx="2308262" cy="259591"/>
            </a:xfrm>
            <a:prstGeom prst="rightArrow">
              <a:avLst>
                <a:gd name="adj1" fmla="val 50000"/>
                <a:gd name="adj2" fmla="val 122182"/>
              </a:avLst>
            </a:prstGeom>
            <a:grpFill/>
            <a:ln w="9525">
              <a:noFill/>
              <a:miter lim="800000"/>
              <a:headEnd/>
              <a:tailEnd/>
            </a:ln>
            <a:effectLst/>
          </p:spPr>
          <p:txBody>
            <a:bodyPr wrap="none" anchor="ctr"/>
            <a:lstStyle/>
            <a:p>
              <a:pPr>
                <a:defRPr/>
              </a:pPr>
              <a:endParaRPr lang="en-US">
                <a:solidFill>
                  <a:srgbClr val="FF0000"/>
                </a:solidFill>
                <a:latin typeface="Calibri"/>
              </a:endParaRPr>
            </a:p>
          </p:txBody>
        </p:sp>
        <p:pic>
          <p:nvPicPr>
            <p:cNvPr id="2050" name="Picture 2" descr="C:\Users\amann\AppData\Local\Microsoft\Windows\Temporary Internet Files\Content.IE5\4DH18125\qubodup-Cog-cogwheel-gear-Zahnrad-6[1].png">
              <a:extLst>
                <a:ext uri="{FF2B5EF4-FFF2-40B4-BE49-F238E27FC236}">
                  <a16:creationId xmlns:a16="http://schemas.microsoft.com/office/drawing/2014/main" id="{ECFAA524-FBA0-8C42-6D79-55BCFFAA7831}"/>
                </a:ext>
              </a:extLst>
            </p:cNvPr>
            <p:cNvPicPr>
              <a:picLocks noChangeAspect="1" noChangeArrowheads="1"/>
            </p:cNvPicPr>
            <p:nvPr/>
          </p:nvPicPr>
          <p:blipFill>
            <a:blip r:embed="rId3" cstate="print"/>
            <a:srcRect/>
            <a:stretch>
              <a:fillRect/>
            </a:stretch>
          </p:blipFill>
          <p:spPr bwMode="auto">
            <a:xfrm>
              <a:off x="6394002" y="3725452"/>
              <a:ext cx="1467744" cy="1467744"/>
            </a:xfrm>
            <a:prstGeom prst="rect">
              <a:avLst/>
            </a:prstGeom>
            <a:noFill/>
          </p:spPr>
        </p:pic>
        <p:sp>
          <p:nvSpPr>
            <p:cNvPr id="125970" name="Text Box 18">
              <a:extLst>
                <a:ext uri="{FF2B5EF4-FFF2-40B4-BE49-F238E27FC236}">
                  <a16:creationId xmlns:a16="http://schemas.microsoft.com/office/drawing/2014/main" id="{B202F4F5-4214-1DFF-8902-7EF762FEE2FE}"/>
                </a:ext>
              </a:extLst>
            </p:cNvPr>
            <p:cNvSpPr txBox="1">
              <a:spLocks noChangeArrowheads="1"/>
            </p:cNvSpPr>
            <p:nvPr/>
          </p:nvSpPr>
          <p:spPr bwMode="auto">
            <a:xfrm>
              <a:off x="6156176" y="4280855"/>
              <a:ext cx="1958212" cy="344710"/>
            </a:xfrm>
            <a:prstGeom prst="rect">
              <a:avLst/>
            </a:prstGeom>
            <a:grpFill/>
            <a:ln>
              <a:noFill/>
            </a:ln>
            <a:effectLst/>
          </p:spPr>
          <p:txBody>
            <a:bodyPr>
              <a:spAutoFit/>
            </a:bodyPr>
            <a:lstStyle/>
            <a:p>
              <a:pPr algn="ctr">
                <a:lnSpc>
                  <a:spcPct val="80000"/>
                </a:lnSpc>
                <a:defRPr/>
              </a:pPr>
              <a:r>
                <a:rPr lang="en-US" sz="2000" dirty="0">
                  <a:solidFill>
                    <a:prstClr val="white"/>
                  </a:solidFill>
                  <a:latin typeface="Calibri"/>
                  <a:cs typeface="Arial" charset="0"/>
                </a:rPr>
                <a:t>Optimization</a:t>
              </a:r>
            </a:p>
          </p:txBody>
        </p:sp>
      </p:grpSp>
      <p:sp>
        <p:nvSpPr>
          <p:cNvPr id="4" name="AutoShape 2" descr="http://www.euroesprit.org/content/delta2/EU_Flag.jpg">
            <a:extLst>
              <a:ext uri="{FF2B5EF4-FFF2-40B4-BE49-F238E27FC236}">
                <a16:creationId xmlns:a16="http://schemas.microsoft.com/office/drawing/2014/main" id="{7A3B7E86-2C32-E28B-46A9-1FE607D4957C}"/>
              </a:ext>
            </a:extLst>
          </p:cNvPr>
          <p:cNvSpPr>
            <a:spLocks noChangeAspect="1" noChangeArrowheads="1"/>
          </p:cNvSpPr>
          <p:nvPr/>
        </p:nvSpPr>
        <p:spPr bwMode="auto">
          <a:xfrm>
            <a:off x="1587501" y="-136525"/>
            <a:ext cx="5514975" cy="3743325"/>
          </a:xfrm>
          <a:prstGeom prst="rect">
            <a:avLst/>
          </a:prstGeom>
          <a:noFill/>
        </p:spPr>
        <p:txBody>
          <a:bodyPr/>
          <a:lstStyle/>
          <a:p>
            <a:pPr>
              <a:defRPr/>
            </a:pPr>
            <a:endParaRPr lang="en-GB">
              <a:solidFill>
                <a:prstClr val="black"/>
              </a:solidFill>
              <a:latin typeface="Calibri"/>
            </a:endParaRPr>
          </a:p>
        </p:txBody>
      </p:sp>
      <p:sp>
        <p:nvSpPr>
          <p:cNvPr id="7" name="TextBox 6">
            <a:extLst>
              <a:ext uri="{FF2B5EF4-FFF2-40B4-BE49-F238E27FC236}">
                <a16:creationId xmlns:a16="http://schemas.microsoft.com/office/drawing/2014/main" id="{61D055CB-47A0-91A2-27DF-2C8FBFF8FC79}"/>
              </a:ext>
            </a:extLst>
          </p:cNvPr>
          <p:cNvSpPr txBox="1"/>
          <p:nvPr/>
        </p:nvSpPr>
        <p:spPr>
          <a:xfrm>
            <a:off x="4006973" y="6519929"/>
            <a:ext cx="6811051" cy="276999"/>
          </a:xfrm>
          <a:prstGeom prst="rect">
            <a:avLst/>
          </a:prstGeom>
          <a:noFill/>
        </p:spPr>
        <p:txBody>
          <a:bodyPr wrap="square" rtlCol="0">
            <a:spAutoFit/>
          </a:bodyPr>
          <a:lstStyle/>
          <a:p>
            <a:r>
              <a:rPr lang="en-AT" sz="1200" dirty="0"/>
              <a:t>GAINS is an online tool available at https//gains.iiasa.ac.at</a:t>
            </a:r>
          </a:p>
        </p:txBody>
      </p:sp>
      <p:sp>
        <p:nvSpPr>
          <p:cNvPr id="8" name="Footer Placeholder 7">
            <a:extLst>
              <a:ext uri="{FF2B5EF4-FFF2-40B4-BE49-F238E27FC236}">
                <a16:creationId xmlns:a16="http://schemas.microsoft.com/office/drawing/2014/main" id="{D7E71F67-97BC-C232-D015-B3E2493BD731}"/>
              </a:ext>
            </a:extLst>
          </p:cNvPr>
          <p:cNvSpPr>
            <a:spLocks noGrp="1"/>
          </p:cNvSpPr>
          <p:nvPr>
            <p:ph type="ftr" sz="quarter" idx="3"/>
          </p:nvPr>
        </p:nvSpPr>
        <p:spPr/>
        <p:txBody>
          <a:bodyPr/>
          <a:lstStyle/>
          <a:p>
            <a:r>
              <a:rPr lang="en-US"/>
              <a:t>EECCA GAINS Training Nov 2023</a:t>
            </a:r>
            <a:endParaRPr lang="en-GB"/>
          </a:p>
        </p:txBody>
      </p:sp>
      <p:sp>
        <p:nvSpPr>
          <p:cNvPr id="10" name="Slide Number Placeholder 9">
            <a:extLst>
              <a:ext uri="{FF2B5EF4-FFF2-40B4-BE49-F238E27FC236}">
                <a16:creationId xmlns:a16="http://schemas.microsoft.com/office/drawing/2014/main" id="{7C65F427-45F4-FA3F-172A-6DBDBD97F112}"/>
              </a:ext>
            </a:extLst>
          </p:cNvPr>
          <p:cNvSpPr>
            <a:spLocks noGrp="1"/>
          </p:cNvSpPr>
          <p:nvPr>
            <p:ph type="sldNum" sz="quarter" idx="11"/>
          </p:nvPr>
        </p:nvSpPr>
        <p:spPr/>
        <p:txBody>
          <a:bodyPr/>
          <a:lstStyle/>
          <a:p>
            <a:fld id="{838B0777-827F-8D42-90B1-61394C340E65}" type="slidenum">
              <a:rPr lang="en-US" smtClean="0"/>
              <a:pPr/>
              <a:t>14</a:t>
            </a:fld>
            <a:endParaRPr lang="en-US"/>
          </a:p>
        </p:txBody>
      </p:sp>
      <p:sp>
        <p:nvSpPr>
          <p:cNvPr id="9" name="Rectangle 8">
            <a:extLst>
              <a:ext uri="{FF2B5EF4-FFF2-40B4-BE49-F238E27FC236}">
                <a16:creationId xmlns:a16="http://schemas.microsoft.com/office/drawing/2014/main" id="{1970E56E-CD8E-12D6-AD8E-28975B56FD7D}"/>
              </a:ext>
            </a:extLst>
          </p:cNvPr>
          <p:cNvSpPr/>
          <p:nvPr/>
        </p:nvSpPr>
        <p:spPr>
          <a:xfrm>
            <a:off x="7461781" y="1519175"/>
            <a:ext cx="2421086" cy="1022349"/>
          </a:xfrm>
          <a:prstGeom prst="rect">
            <a:avLst/>
          </a:prstGeom>
          <a:solidFill>
            <a:srgbClr val="007B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dirty="0"/>
              <a:t>National Emissions Ceilings</a:t>
            </a:r>
          </a:p>
        </p:txBody>
      </p:sp>
      <p:sp>
        <p:nvSpPr>
          <p:cNvPr id="12" name="Date Placeholder 11">
            <a:extLst>
              <a:ext uri="{FF2B5EF4-FFF2-40B4-BE49-F238E27FC236}">
                <a16:creationId xmlns:a16="http://schemas.microsoft.com/office/drawing/2014/main" id="{B58B5EA9-0E86-67C7-0FEC-F93F40D4F3FE}"/>
              </a:ext>
            </a:extLst>
          </p:cNvPr>
          <p:cNvSpPr>
            <a:spLocks noGrp="1"/>
          </p:cNvSpPr>
          <p:nvPr>
            <p:ph type="dt" sz="half" idx="2"/>
          </p:nvPr>
        </p:nvSpPr>
        <p:spPr/>
        <p:txBody>
          <a:bodyPr/>
          <a:lstStyle/>
          <a:p>
            <a:r>
              <a:rPr lang="en-US"/>
              <a:t>9 November 2023</a:t>
            </a:r>
            <a:endParaRPr lang="en-GB"/>
          </a:p>
        </p:txBody>
      </p:sp>
    </p:spTree>
    <p:extLst>
      <p:ext uri="{BB962C8B-B14F-4D97-AF65-F5344CB8AC3E}">
        <p14:creationId xmlns:p14="http://schemas.microsoft.com/office/powerpoint/2010/main" val="145054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26F6-DE78-6437-CB81-45D0D1D27692}"/>
              </a:ext>
            </a:extLst>
          </p:cNvPr>
          <p:cNvSpPr>
            <a:spLocks noGrp="1"/>
          </p:cNvSpPr>
          <p:nvPr>
            <p:ph type="title"/>
          </p:nvPr>
        </p:nvSpPr>
        <p:spPr/>
        <p:txBody>
          <a:bodyPr/>
          <a:lstStyle/>
          <a:p>
            <a:r>
              <a:rPr lang="en-AT" dirty="0"/>
              <a:t>What indicator should policy targets be set on?</a:t>
            </a:r>
          </a:p>
        </p:txBody>
      </p:sp>
      <p:sp>
        <p:nvSpPr>
          <p:cNvPr id="5" name="Footer Placeholder 4">
            <a:extLst>
              <a:ext uri="{FF2B5EF4-FFF2-40B4-BE49-F238E27FC236}">
                <a16:creationId xmlns:a16="http://schemas.microsoft.com/office/drawing/2014/main" id="{086F8CB7-C2E2-B8C4-ACA7-54BFF4744C6D}"/>
              </a:ext>
            </a:extLst>
          </p:cNvPr>
          <p:cNvSpPr>
            <a:spLocks noGrp="1"/>
          </p:cNvSpPr>
          <p:nvPr>
            <p:ph type="ftr" sz="quarter" idx="11"/>
          </p:nvPr>
        </p:nvSpPr>
        <p:spPr/>
        <p:txBody>
          <a:bodyPr/>
          <a:lstStyle/>
          <a:p>
            <a:pPr>
              <a:defRPr/>
            </a:pPr>
            <a:r>
              <a:rPr lang="en-GB"/>
              <a:t>EECCA GAINS Training Nov 2023</a:t>
            </a:r>
          </a:p>
        </p:txBody>
      </p:sp>
      <p:sp>
        <p:nvSpPr>
          <p:cNvPr id="6" name="Slide Number Placeholder 5">
            <a:extLst>
              <a:ext uri="{FF2B5EF4-FFF2-40B4-BE49-F238E27FC236}">
                <a16:creationId xmlns:a16="http://schemas.microsoft.com/office/drawing/2014/main" id="{CFD0431C-7F44-D9FC-F0A8-FF38F5F499C3}"/>
              </a:ext>
            </a:extLst>
          </p:cNvPr>
          <p:cNvSpPr>
            <a:spLocks noGrp="1"/>
          </p:cNvSpPr>
          <p:nvPr>
            <p:ph type="sldNum" sz="quarter" idx="12"/>
          </p:nvPr>
        </p:nvSpPr>
        <p:spPr/>
        <p:txBody>
          <a:bodyPr/>
          <a:lstStyle/>
          <a:p>
            <a:pPr>
              <a:defRPr/>
            </a:pPr>
            <a:fld id="{60B188D8-7B23-914A-897B-D282E0E9252A}" type="slidenum">
              <a:rPr lang="en-GB" altLang="en-US" smtClean="0"/>
              <a:pPr>
                <a:defRPr/>
              </a:pPr>
              <a:t>15</a:t>
            </a:fld>
            <a:endParaRPr lang="en-GB" altLang="en-US"/>
          </a:p>
        </p:txBody>
      </p:sp>
      <p:cxnSp>
        <p:nvCxnSpPr>
          <p:cNvPr id="8" name="Straight Connector 7">
            <a:extLst>
              <a:ext uri="{FF2B5EF4-FFF2-40B4-BE49-F238E27FC236}">
                <a16:creationId xmlns:a16="http://schemas.microsoft.com/office/drawing/2014/main" id="{167CB74A-0F62-F4D6-EB0A-694E23B86F69}"/>
              </a:ext>
            </a:extLst>
          </p:cNvPr>
          <p:cNvCxnSpPr>
            <a:cxnSpLocks/>
          </p:cNvCxnSpPr>
          <p:nvPr/>
        </p:nvCxnSpPr>
        <p:spPr>
          <a:xfrm>
            <a:off x="4171950" y="2386013"/>
            <a:ext cx="0" cy="4251339"/>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71E5912B-4632-22C5-5551-E00741F730BF}"/>
              </a:ext>
            </a:extLst>
          </p:cNvPr>
          <p:cNvCxnSpPr>
            <a:cxnSpLocks/>
          </p:cNvCxnSpPr>
          <p:nvPr/>
        </p:nvCxnSpPr>
        <p:spPr>
          <a:xfrm>
            <a:off x="7610474" y="2293554"/>
            <a:ext cx="0" cy="424181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80074746-433D-5F18-B800-85F624AAD154}"/>
              </a:ext>
            </a:extLst>
          </p:cNvPr>
          <p:cNvCxnSpPr>
            <a:cxnSpLocks/>
          </p:cNvCxnSpPr>
          <p:nvPr/>
        </p:nvCxnSpPr>
        <p:spPr>
          <a:xfrm>
            <a:off x="10870398" y="2386013"/>
            <a:ext cx="0" cy="4251339"/>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3F8790FD-27A6-4BF1-CDD9-BFFCB665FEA2}"/>
              </a:ext>
            </a:extLst>
          </p:cNvPr>
          <p:cNvSpPr txBox="1"/>
          <p:nvPr/>
        </p:nvSpPr>
        <p:spPr>
          <a:xfrm>
            <a:off x="5622130" y="1832384"/>
            <a:ext cx="1357313" cy="584775"/>
          </a:xfrm>
          <a:prstGeom prst="rect">
            <a:avLst/>
          </a:prstGeom>
          <a:noFill/>
        </p:spPr>
        <p:txBody>
          <a:bodyPr wrap="square" rtlCol="0">
            <a:spAutoFit/>
          </a:bodyPr>
          <a:lstStyle/>
          <a:p>
            <a:r>
              <a:rPr lang="en-AT" sz="3200" dirty="0"/>
              <a:t>Pros</a:t>
            </a:r>
          </a:p>
        </p:txBody>
      </p:sp>
      <p:sp>
        <p:nvSpPr>
          <p:cNvPr id="12" name="TextBox 11">
            <a:extLst>
              <a:ext uri="{FF2B5EF4-FFF2-40B4-BE49-F238E27FC236}">
                <a16:creationId xmlns:a16="http://schemas.microsoft.com/office/drawing/2014/main" id="{A50BC588-01A1-93B6-3B80-16D25B1581F5}"/>
              </a:ext>
            </a:extLst>
          </p:cNvPr>
          <p:cNvSpPr txBox="1"/>
          <p:nvPr/>
        </p:nvSpPr>
        <p:spPr>
          <a:xfrm>
            <a:off x="8696108" y="1851124"/>
            <a:ext cx="1357313" cy="584775"/>
          </a:xfrm>
          <a:prstGeom prst="rect">
            <a:avLst/>
          </a:prstGeom>
          <a:noFill/>
        </p:spPr>
        <p:txBody>
          <a:bodyPr wrap="square" rtlCol="0">
            <a:spAutoFit/>
          </a:bodyPr>
          <a:lstStyle/>
          <a:p>
            <a:r>
              <a:rPr lang="en-AT" sz="3200" dirty="0"/>
              <a:t>Cons</a:t>
            </a:r>
          </a:p>
        </p:txBody>
      </p:sp>
      <p:cxnSp>
        <p:nvCxnSpPr>
          <p:cNvPr id="13" name="Straight Connector 12">
            <a:extLst>
              <a:ext uri="{FF2B5EF4-FFF2-40B4-BE49-F238E27FC236}">
                <a16:creationId xmlns:a16="http://schemas.microsoft.com/office/drawing/2014/main" id="{ED7DEC88-F4AB-604C-705C-7A9F0256705A}"/>
              </a:ext>
            </a:extLst>
          </p:cNvPr>
          <p:cNvCxnSpPr>
            <a:cxnSpLocks/>
          </p:cNvCxnSpPr>
          <p:nvPr/>
        </p:nvCxnSpPr>
        <p:spPr>
          <a:xfrm>
            <a:off x="561787" y="2546547"/>
            <a:ext cx="10658856" cy="1911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F97E7C2D-808B-8B30-166B-B0B8A870FF86}"/>
              </a:ext>
            </a:extLst>
          </p:cNvPr>
          <p:cNvCxnSpPr>
            <a:cxnSpLocks/>
          </p:cNvCxnSpPr>
          <p:nvPr/>
        </p:nvCxnSpPr>
        <p:spPr>
          <a:xfrm>
            <a:off x="362712" y="4997699"/>
            <a:ext cx="1069392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FDC1689-D350-E71A-D0FE-998AC8A755C6}"/>
              </a:ext>
            </a:extLst>
          </p:cNvPr>
          <p:cNvSpPr txBox="1"/>
          <p:nvPr/>
        </p:nvSpPr>
        <p:spPr>
          <a:xfrm>
            <a:off x="381108" y="1898369"/>
            <a:ext cx="2457450" cy="523220"/>
          </a:xfrm>
          <a:prstGeom prst="rect">
            <a:avLst/>
          </a:prstGeom>
          <a:noFill/>
        </p:spPr>
        <p:txBody>
          <a:bodyPr wrap="square" rtlCol="0">
            <a:spAutoFit/>
          </a:bodyPr>
          <a:lstStyle/>
          <a:p>
            <a:r>
              <a:rPr lang="en-AT" sz="2800" dirty="0"/>
              <a:t>Option</a:t>
            </a:r>
          </a:p>
        </p:txBody>
      </p:sp>
      <p:sp>
        <p:nvSpPr>
          <p:cNvPr id="23" name="TextBox 22">
            <a:extLst>
              <a:ext uri="{FF2B5EF4-FFF2-40B4-BE49-F238E27FC236}">
                <a16:creationId xmlns:a16="http://schemas.microsoft.com/office/drawing/2014/main" id="{CC799E1C-5225-AD66-3649-3A5019FCA645}"/>
              </a:ext>
            </a:extLst>
          </p:cNvPr>
          <p:cNvSpPr txBox="1"/>
          <p:nvPr/>
        </p:nvSpPr>
        <p:spPr>
          <a:xfrm>
            <a:off x="271852" y="2674849"/>
            <a:ext cx="4171950" cy="923330"/>
          </a:xfrm>
          <a:prstGeom prst="rect">
            <a:avLst/>
          </a:prstGeom>
          <a:noFill/>
        </p:spPr>
        <p:txBody>
          <a:bodyPr wrap="square" rtlCol="0">
            <a:spAutoFit/>
          </a:bodyPr>
          <a:lstStyle/>
          <a:p>
            <a:r>
              <a:rPr lang="en-AT" b="1" dirty="0"/>
              <a:t>Ambient air quality standards </a:t>
            </a:r>
            <a:br>
              <a:rPr lang="en-AT" dirty="0"/>
            </a:br>
            <a:r>
              <a:rPr lang="en-AT" dirty="0"/>
              <a:t>at every location in a domain </a:t>
            </a:r>
            <a:br>
              <a:rPr lang="en-AT" dirty="0"/>
            </a:br>
            <a:r>
              <a:rPr lang="en-AT" dirty="0"/>
              <a:t>[e.g. 10 mug/m3]</a:t>
            </a:r>
          </a:p>
        </p:txBody>
      </p:sp>
      <p:sp>
        <p:nvSpPr>
          <p:cNvPr id="24" name="TextBox 23">
            <a:extLst>
              <a:ext uri="{FF2B5EF4-FFF2-40B4-BE49-F238E27FC236}">
                <a16:creationId xmlns:a16="http://schemas.microsoft.com/office/drawing/2014/main" id="{2C3D673F-EE9C-FBBF-75C0-D3A120D3CC37}"/>
              </a:ext>
            </a:extLst>
          </p:cNvPr>
          <p:cNvSpPr txBox="1"/>
          <p:nvPr/>
        </p:nvSpPr>
        <p:spPr>
          <a:xfrm>
            <a:off x="178594" y="4967215"/>
            <a:ext cx="4171950" cy="1200329"/>
          </a:xfrm>
          <a:prstGeom prst="rect">
            <a:avLst/>
          </a:prstGeom>
          <a:noFill/>
        </p:spPr>
        <p:txBody>
          <a:bodyPr wrap="square" rtlCol="0">
            <a:spAutoFit/>
          </a:bodyPr>
          <a:lstStyle/>
          <a:p>
            <a:r>
              <a:rPr lang="en-AT" b="1" dirty="0"/>
              <a:t>Total aggregate exposure </a:t>
            </a:r>
            <a:br>
              <a:rPr lang="en-AT" dirty="0"/>
            </a:br>
            <a:r>
              <a:rPr lang="en-AT" dirty="0"/>
              <a:t>of the population </a:t>
            </a:r>
            <a:br>
              <a:rPr lang="en-AT" dirty="0"/>
            </a:br>
            <a:r>
              <a:rPr lang="en-AT" dirty="0"/>
              <a:t>to PM2.5 concentrations</a:t>
            </a:r>
          </a:p>
          <a:p>
            <a:r>
              <a:rPr lang="en-AT" dirty="0"/>
              <a:t>(~health burden) </a:t>
            </a:r>
          </a:p>
        </p:txBody>
      </p:sp>
      <p:sp>
        <p:nvSpPr>
          <p:cNvPr id="25" name="TextBox 24">
            <a:extLst>
              <a:ext uri="{FF2B5EF4-FFF2-40B4-BE49-F238E27FC236}">
                <a16:creationId xmlns:a16="http://schemas.microsoft.com/office/drawing/2014/main" id="{7579915C-60FF-0C7F-6959-BC13A3B4DA7B}"/>
              </a:ext>
            </a:extLst>
          </p:cNvPr>
          <p:cNvSpPr txBox="1"/>
          <p:nvPr/>
        </p:nvSpPr>
        <p:spPr>
          <a:xfrm>
            <a:off x="4350551" y="2751523"/>
            <a:ext cx="3081329" cy="1200329"/>
          </a:xfrm>
          <a:prstGeom prst="rect">
            <a:avLst/>
          </a:prstGeom>
          <a:noFill/>
        </p:spPr>
        <p:txBody>
          <a:bodyPr wrap="square" rtlCol="0">
            <a:spAutoFit/>
          </a:bodyPr>
          <a:lstStyle/>
          <a:p>
            <a:r>
              <a:rPr lang="en-AT" b="1" dirty="0"/>
              <a:t>No one is left behind:</a:t>
            </a:r>
          </a:p>
          <a:p>
            <a:r>
              <a:rPr lang="en-GB" dirty="0"/>
              <a:t>E</a:t>
            </a:r>
            <a:r>
              <a:rPr lang="en-AT" dirty="0"/>
              <a:t>veryone can experience a minimum air quality standard</a:t>
            </a:r>
          </a:p>
        </p:txBody>
      </p:sp>
      <p:sp>
        <p:nvSpPr>
          <p:cNvPr id="26" name="TextBox 25">
            <a:extLst>
              <a:ext uri="{FF2B5EF4-FFF2-40B4-BE49-F238E27FC236}">
                <a16:creationId xmlns:a16="http://schemas.microsoft.com/office/drawing/2014/main" id="{0E92FA8F-5E67-8DA9-65BB-3AF7FB17C281}"/>
              </a:ext>
            </a:extLst>
          </p:cNvPr>
          <p:cNvSpPr txBox="1"/>
          <p:nvPr/>
        </p:nvSpPr>
        <p:spPr>
          <a:xfrm>
            <a:off x="7795408" y="2635090"/>
            <a:ext cx="3081329" cy="1077218"/>
          </a:xfrm>
          <a:prstGeom prst="rect">
            <a:avLst/>
          </a:prstGeom>
          <a:noFill/>
        </p:spPr>
        <p:txBody>
          <a:bodyPr wrap="square" rtlCol="0">
            <a:spAutoFit/>
          </a:bodyPr>
          <a:lstStyle/>
          <a:p>
            <a:r>
              <a:rPr lang="en-AT" sz="1600" b="1" dirty="0"/>
              <a:t>Targets are highly constrained</a:t>
            </a:r>
          </a:p>
          <a:p>
            <a:r>
              <a:rPr lang="en-US" sz="1600" dirty="0"/>
              <a:t>by how much can be improved in the worst polluted areas</a:t>
            </a:r>
            <a:endParaRPr lang="en-AT" sz="1600" dirty="0"/>
          </a:p>
        </p:txBody>
      </p:sp>
      <p:sp>
        <p:nvSpPr>
          <p:cNvPr id="27" name="TextBox 26">
            <a:extLst>
              <a:ext uri="{FF2B5EF4-FFF2-40B4-BE49-F238E27FC236}">
                <a16:creationId xmlns:a16="http://schemas.microsoft.com/office/drawing/2014/main" id="{6BB42B74-9310-DA2A-2003-0BF51DA9BFE7}"/>
              </a:ext>
            </a:extLst>
          </p:cNvPr>
          <p:cNvSpPr txBox="1"/>
          <p:nvPr/>
        </p:nvSpPr>
        <p:spPr>
          <a:xfrm>
            <a:off x="7789069" y="3797370"/>
            <a:ext cx="3081329" cy="1200329"/>
          </a:xfrm>
          <a:prstGeom prst="rect">
            <a:avLst/>
          </a:prstGeom>
          <a:noFill/>
        </p:spPr>
        <p:txBody>
          <a:bodyPr wrap="square" rtlCol="0">
            <a:spAutoFit/>
          </a:bodyPr>
          <a:lstStyle/>
          <a:p>
            <a:r>
              <a:rPr lang="en-AT" b="1" dirty="0"/>
              <a:t>PM2.5 impacts have no lower threshold:</a:t>
            </a:r>
          </a:p>
          <a:p>
            <a:r>
              <a:rPr lang="en-AT" dirty="0"/>
              <a:t>Reductions below the target are ignored</a:t>
            </a:r>
          </a:p>
        </p:txBody>
      </p:sp>
      <p:sp>
        <p:nvSpPr>
          <p:cNvPr id="29" name="TextBox 28">
            <a:extLst>
              <a:ext uri="{FF2B5EF4-FFF2-40B4-BE49-F238E27FC236}">
                <a16:creationId xmlns:a16="http://schemas.microsoft.com/office/drawing/2014/main" id="{898BB549-776D-DB28-2189-4E28DB8F7BB9}"/>
              </a:ext>
            </a:extLst>
          </p:cNvPr>
          <p:cNvSpPr txBox="1"/>
          <p:nvPr/>
        </p:nvSpPr>
        <p:spPr>
          <a:xfrm>
            <a:off x="4320397" y="5028184"/>
            <a:ext cx="3081329" cy="646331"/>
          </a:xfrm>
          <a:prstGeom prst="rect">
            <a:avLst/>
          </a:prstGeom>
          <a:noFill/>
        </p:spPr>
        <p:txBody>
          <a:bodyPr wrap="square" rtlCol="0">
            <a:spAutoFit/>
          </a:bodyPr>
          <a:lstStyle/>
          <a:p>
            <a:r>
              <a:rPr lang="en-AT" b="1" dirty="0"/>
              <a:t>Maximizes public health </a:t>
            </a:r>
          </a:p>
          <a:p>
            <a:r>
              <a:rPr lang="en-US" dirty="0"/>
              <a:t>benefits for a given budget </a:t>
            </a:r>
            <a:endParaRPr lang="en-AT" dirty="0"/>
          </a:p>
        </p:txBody>
      </p:sp>
      <p:sp>
        <p:nvSpPr>
          <p:cNvPr id="30" name="TextBox 29">
            <a:extLst>
              <a:ext uri="{FF2B5EF4-FFF2-40B4-BE49-F238E27FC236}">
                <a16:creationId xmlns:a16="http://schemas.microsoft.com/office/drawing/2014/main" id="{23335D1B-6A2B-AABF-D68B-6B9149AFA33D}"/>
              </a:ext>
            </a:extLst>
          </p:cNvPr>
          <p:cNvSpPr txBox="1"/>
          <p:nvPr/>
        </p:nvSpPr>
        <p:spPr>
          <a:xfrm>
            <a:off x="7758920" y="5059495"/>
            <a:ext cx="3081329" cy="923330"/>
          </a:xfrm>
          <a:prstGeom prst="rect">
            <a:avLst/>
          </a:prstGeom>
          <a:noFill/>
        </p:spPr>
        <p:txBody>
          <a:bodyPr wrap="square" rtlCol="0">
            <a:spAutoFit/>
          </a:bodyPr>
          <a:lstStyle/>
          <a:p>
            <a:r>
              <a:rPr lang="en-US" dirty="0"/>
              <a:t>Cannot guarantee </a:t>
            </a:r>
            <a:r>
              <a:rPr lang="en-US" b="1" dirty="0"/>
              <a:t>minimum air quality standards</a:t>
            </a:r>
            <a:r>
              <a:rPr lang="en-US" dirty="0"/>
              <a:t> for everyone</a:t>
            </a:r>
            <a:endParaRPr lang="en-AT" dirty="0"/>
          </a:p>
        </p:txBody>
      </p:sp>
      <p:sp>
        <p:nvSpPr>
          <p:cNvPr id="3" name="Date Placeholder 2">
            <a:extLst>
              <a:ext uri="{FF2B5EF4-FFF2-40B4-BE49-F238E27FC236}">
                <a16:creationId xmlns:a16="http://schemas.microsoft.com/office/drawing/2014/main" id="{21FAE2C6-532E-2272-1097-151D7CE1D51B}"/>
              </a:ext>
            </a:extLst>
          </p:cNvPr>
          <p:cNvSpPr>
            <a:spLocks noGrp="1"/>
          </p:cNvSpPr>
          <p:nvPr>
            <p:ph type="dt" sz="half" idx="10"/>
          </p:nvPr>
        </p:nvSpPr>
        <p:spPr/>
        <p:txBody>
          <a:bodyPr/>
          <a:lstStyle/>
          <a:p>
            <a:pPr>
              <a:defRPr/>
            </a:pPr>
            <a:r>
              <a:rPr lang="en-US"/>
              <a:t>9 November 2023</a:t>
            </a:r>
            <a:endParaRPr lang="en-GB"/>
          </a:p>
        </p:txBody>
      </p:sp>
    </p:spTree>
    <p:extLst>
      <p:ext uri="{BB962C8B-B14F-4D97-AF65-F5344CB8AC3E}">
        <p14:creationId xmlns:p14="http://schemas.microsoft.com/office/powerpoint/2010/main" val="189180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689101A4-E2EE-EA45-E626-C08B64A83319}"/>
              </a:ext>
            </a:extLst>
          </p:cNvPr>
          <p:cNvSpPr/>
          <p:nvPr/>
        </p:nvSpPr>
        <p:spPr>
          <a:xfrm>
            <a:off x="6194424" y="1452645"/>
            <a:ext cx="5620512" cy="1946308"/>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4" name="Rounded Rectangle 13">
            <a:extLst>
              <a:ext uri="{FF2B5EF4-FFF2-40B4-BE49-F238E27FC236}">
                <a16:creationId xmlns:a16="http://schemas.microsoft.com/office/drawing/2014/main" id="{C4F4A000-F296-F018-6E26-0CE47066F0EB}"/>
              </a:ext>
            </a:extLst>
          </p:cNvPr>
          <p:cNvSpPr/>
          <p:nvPr/>
        </p:nvSpPr>
        <p:spPr>
          <a:xfrm>
            <a:off x="362712" y="1482692"/>
            <a:ext cx="5620512" cy="1946308"/>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0" name="Text Placeholder 9">
            <a:extLst>
              <a:ext uri="{FF2B5EF4-FFF2-40B4-BE49-F238E27FC236}">
                <a16:creationId xmlns:a16="http://schemas.microsoft.com/office/drawing/2014/main" id="{024180E9-7827-D6F9-9820-8FF6538ED5C6}"/>
              </a:ext>
            </a:extLst>
          </p:cNvPr>
          <p:cNvSpPr>
            <a:spLocks noGrp="1"/>
          </p:cNvSpPr>
          <p:nvPr>
            <p:ph type="body" idx="1"/>
          </p:nvPr>
        </p:nvSpPr>
        <p:spPr/>
        <p:txBody>
          <a:bodyPr>
            <a:normAutofit fontScale="92500"/>
          </a:bodyPr>
          <a:lstStyle/>
          <a:p>
            <a:r>
              <a:rPr lang="en-AT" b="1" dirty="0"/>
              <a:t>2013 </a:t>
            </a:r>
            <a:br>
              <a:rPr lang="en-AT" b="1" dirty="0"/>
            </a:br>
            <a:r>
              <a:rPr lang="en-AT" b="1" dirty="0"/>
              <a:t>National Emission Ceilings Directive</a:t>
            </a:r>
          </a:p>
        </p:txBody>
      </p:sp>
      <p:sp>
        <p:nvSpPr>
          <p:cNvPr id="11" name="Text Placeholder 10">
            <a:extLst>
              <a:ext uri="{FF2B5EF4-FFF2-40B4-BE49-F238E27FC236}">
                <a16:creationId xmlns:a16="http://schemas.microsoft.com/office/drawing/2014/main" id="{7C9B60CF-A65D-FCF9-1E90-444929133355}"/>
              </a:ext>
            </a:extLst>
          </p:cNvPr>
          <p:cNvSpPr>
            <a:spLocks noGrp="1"/>
          </p:cNvSpPr>
          <p:nvPr>
            <p:ph type="body" sz="quarter" idx="3"/>
          </p:nvPr>
        </p:nvSpPr>
        <p:spPr/>
        <p:txBody>
          <a:bodyPr>
            <a:normAutofit fontScale="77500" lnSpcReduction="20000"/>
          </a:bodyPr>
          <a:lstStyle/>
          <a:p>
            <a:r>
              <a:rPr lang="en-AT" b="1" dirty="0"/>
              <a:t>2023 </a:t>
            </a:r>
          </a:p>
          <a:p>
            <a:r>
              <a:rPr lang="en-AT" b="1" dirty="0"/>
              <a:t>Revision of the Ambient Air Quality Directive</a:t>
            </a:r>
          </a:p>
        </p:txBody>
      </p:sp>
      <p:sp>
        <p:nvSpPr>
          <p:cNvPr id="12" name="Content Placeholder 11">
            <a:extLst>
              <a:ext uri="{FF2B5EF4-FFF2-40B4-BE49-F238E27FC236}">
                <a16:creationId xmlns:a16="http://schemas.microsoft.com/office/drawing/2014/main" id="{611E3408-A3C9-3227-9570-7A53D6DB487A}"/>
              </a:ext>
            </a:extLst>
          </p:cNvPr>
          <p:cNvSpPr>
            <a:spLocks noGrp="1"/>
          </p:cNvSpPr>
          <p:nvPr>
            <p:ph sz="half" idx="13"/>
          </p:nvPr>
        </p:nvSpPr>
        <p:spPr>
          <a:xfrm>
            <a:off x="362712" y="2462432"/>
            <a:ext cx="5574792" cy="823912"/>
          </a:xfrm>
        </p:spPr>
        <p:txBody>
          <a:bodyPr/>
          <a:lstStyle/>
          <a:p>
            <a:r>
              <a:rPr lang="en-AT" dirty="0"/>
              <a:t>Reduce </a:t>
            </a:r>
            <a:r>
              <a:rPr lang="en-AT" b="1" dirty="0"/>
              <a:t>aggregate mortality impact </a:t>
            </a:r>
            <a:br>
              <a:rPr lang="en-AT" b="1" dirty="0"/>
            </a:br>
            <a:r>
              <a:rPr lang="en-AT" dirty="0"/>
              <a:t>of PM2.5 by 67% relative to 2005.</a:t>
            </a:r>
          </a:p>
        </p:txBody>
      </p:sp>
      <p:sp>
        <p:nvSpPr>
          <p:cNvPr id="13" name="Content Placeholder 12">
            <a:extLst>
              <a:ext uri="{FF2B5EF4-FFF2-40B4-BE49-F238E27FC236}">
                <a16:creationId xmlns:a16="http://schemas.microsoft.com/office/drawing/2014/main" id="{C8D38CF7-4B49-ABB1-182D-CF0758244FE2}"/>
              </a:ext>
            </a:extLst>
          </p:cNvPr>
          <p:cNvSpPr>
            <a:spLocks noGrp="1"/>
          </p:cNvSpPr>
          <p:nvPr>
            <p:ph sz="half" idx="14"/>
          </p:nvPr>
        </p:nvSpPr>
        <p:spPr>
          <a:xfrm>
            <a:off x="6254496" y="2462432"/>
            <a:ext cx="5574792" cy="823912"/>
          </a:xfrm>
        </p:spPr>
        <p:txBody>
          <a:bodyPr/>
          <a:lstStyle/>
          <a:p>
            <a:r>
              <a:rPr lang="en-AT" dirty="0"/>
              <a:t>Uniform </a:t>
            </a:r>
            <a:r>
              <a:rPr lang="en-AT" b="1" dirty="0"/>
              <a:t>limit values at all locations </a:t>
            </a:r>
            <a:br>
              <a:rPr lang="en-AT" b="1" dirty="0"/>
            </a:br>
            <a:r>
              <a:rPr lang="en-AT" dirty="0"/>
              <a:t>(grid cell averages, e.g. 5, 10 or 15µg/m3) </a:t>
            </a:r>
          </a:p>
        </p:txBody>
      </p:sp>
      <p:sp>
        <p:nvSpPr>
          <p:cNvPr id="9" name="Title 8">
            <a:extLst>
              <a:ext uri="{FF2B5EF4-FFF2-40B4-BE49-F238E27FC236}">
                <a16:creationId xmlns:a16="http://schemas.microsoft.com/office/drawing/2014/main" id="{66C84793-53E1-43C5-04FF-F8001BB49D26}"/>
              </a:ext>
            </a:extLst>
          </p:cNvPr>
          <p:cNvSpPr>
            <a:spLocks noGrp="1"/>
          </p:cNvSpPr>
          <p:nvPr>
            <p:ph type="title"/>
          </p:nvPr>
        </p:nvSpPr>
        <p:spPr/>
        <p:txBody>
          <a:bodyPr/>
          <a:lstStyle/>
          <a:p>
            <a:r>
              <a:rPr lang="en-AT" dirty="0"/>
              <a:t>Which is the approach taken by the EU Commission?</a:t>
            </a:r>
          </a:p>
        </p:txBody>
      </p:sp>
      <p:sp>
        <p:nvSpPr>
          <p:cNvPr id="6" name="Slide Number Placeholder 5">
            <a:extLst>
              <a:ext uri="{FF2B5EF4-FFF2-40B4-BE49-F238E27FC236}">
                <a16:creationId xmlns:a16="http://schemas.microsoft.com/office/drawing/2014/main" id="{67304D05-C5D0-D197-D5B3-EA0BF10B811B}"/>
              </a:ext>
            </a:extLst>
          </p:cNvPr>
          <p:cNvSpPr>
            <a:spLocks noGrp="1"/>
          </p:cNvSpPr>
          <p:nvPr>
            <p:ph type="sldNum" sz="quarter" idx="16"/>
          </p:nvPr>
        </p:nvSpPr>
        <p:spPr/>
        <p:txBody>
          <a:bodyPr/>
          <a:lstStyle/>
          <a:p>
            <a:pPr>
              <a:defRPr/>
            </a:pPr>
            <a:fld id="{60B188D8-7B23-914A-897B-D282E0E9252A}" type="slidenum">
              <a:rPr lang="en-GB" altLang="en-US" smtClean="0"/>
              <a:pPr>
                <a:defRPr/>
              </a:pPr>
              <a:t>16</a:t>
            </a:fld>
            <a:endParaRPr lang="en-GB" altLang="en-US"/>
          </a:p>
        </p:txBody>
      </p:sp>
      <p:sp>
        <p:nvSpPr>
          <p:cNvPr id="5" name="Footer Placeholder 4">
            <a:extLst>
              <a:ext uri="{FF2B5EF4-FFF2-40B4-BE49-F238E27FC236}">
                <a16:creationId xmlns:a16="http://schemas.microsoft.com/office/drawing/2014/main" id="{4EF91EA5-90DC-D1FF-4970-EAF36176C414}"/>
              </a:ext>
            </a:extLst>
          </p:cNvPr>
          <p:cNvSpPr>
            <a:spLocks noGrp="1"/>
          </p:cNvSpPr>
          <p:nvPr>
            <p:ph type="ftr" sz="quarter" idx="17"/>
          </p:nvPr>
        </p:nvSpPr>
        <p:spPr/>
        <p:txBody>
          <a:bodyPr/>
          <a:lstStyle/>
          <a:p>
            <a:pPr>
              <a:defRPr/>
            </a:pPr>
            <a:r>
              <a:rPr lang="en-GB"/>
              <a:t>EECCA GAINS Training Nov 2023</a:t>
            </a:r>
          </a:p>
        </p:txBody>
      </p:sp>
      <p:grpSp>
        <p:nvGrpSpPr>
          <p:cNvPr id="20" name="Group 19">
            <a:extLst>
              <a:ext uri="{FF2B5EF4-FFF2-40B4-BE49-F238E27FC236}">
                <a16:creationId xmlns:a16="http://schemas.microsoft.com/office/drawing/2014/main" id="{570FD13C-151F-B068-44A6-5CD11036D23A}"/>
              </a:ext>
            </a:extLst>
          </p:cNvPr>
          <p:cNvGrpSpPr/>
          <p:nvPr/>
        </p:nvGrpSpPr>
        <p:grpSpPr>
          <a:xfrm>
            <a:off x="1100138" y="3538707"/>
            <a:ext cx="10076242" cy="1861968"/>
            <a:chOff x="1100138" y="3538707"/>
            <a:chExt cx="10076242" cy="1861968"/>
          </a:xfrm>
        </p:grpSpPr>
        <p:sp>
          <p:nvSpPr>
            <p:cNvPr id="16" name="Down Arrow 15">
              <a:extLst>
                <a:ext uri="{FF2B5EF4-FFF2-40B4-BE49-F238E27FC236}">
                  <a16:creationId xmlns:a16="http://schemas.microsoft.com/office/drawing/2014/main" id="{2643A1B2-B2DC-C3DD-B6CD-0C7980908420}"/>
                </a:ext>
              </a:extLst>
            </p:cNvPr>
            <p:cNvSpPr/>
            <p:nvPr/>
          </p:nvSpPr>
          <p:spPr>
            <a:xfrm>
              <a:off x="2630861" y="3538707"/>
              <a:ext cx="1098565" cy="1200150"/>
            </a:xfrm>
            <a:prstGeom prst="downArrow">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solidFill>
                  <a:schemeClr val="accent3"/>
                </a:solidFill>
              </a:endParaRPr>
            </a:p>
          </p:txBody>
        </p:sp>
        <p:sp>
          <p:nvSpPr>
            <p:cNvPr id="17" name="Rounded Rectangle 16">
              <a:extLst>
                <a:ext uri="{FF2B5EF4-FFF2-40B4-BE49-F238E27FC236}">
                  <a16:creationId xmlns:a16="http://schemas.microsoft.com/office/drawing/2014/main" id="{A92D265E-93C8-8044-BC37-6D2BB15E93B6}"/>
                </a:ext>
              </a:extLst>
            </p:cNvPr>
            <p:cNvSpPr/>
            <p:nvPr/>
          </p:nvSpPr>
          <p:spPr>
            <a:xfrm>
              <a:off x="1100138" y="4738857"/>
              <a:ext cx="4343400" cy="6618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dirty="0"/>
                <a:t>National Emission Ceilings for 2020</a:t>
              </a:r>
            </a:p>
            <a:p>
              <a:pPr algn="ctr"/>
              <a:r>
                <a:rPr lang="en-GB" dirty="0"/>
                <a:t>o</a:t>
              </a:r>
              <a:r>
                <a:rPr lang="en-AT" dirty="0"/>
                <a:t>f PM2.5 and precursors</a:t>
              </a:r>
            </a:p>
          </p:txBody>
        </p:sp>
        <p:sp>
          <p:nvSpPr>
            <p:cNvPr id="18" name="Rounded Rectangle 17">
              <a:extLst>
                <a:ext uri="{FF2B5EF4-FFF2-40B4-BE49-F238E27FC236}">
                  <a16:creationId xmlns:a16="http://schemas.microsoft.com/office/drawing/2014/main" id="{35B31045-CFED-E9C7-2916-1CE4F31C8F26}"/>
                </a:ext>
              </a:extLst>
            </p:cNvPr>
            <p:cNvSpPr/>
            <p:nvPr/>
          </p:nvSpPr>
          <p:spPr>
            <a:xfrm>
              <a:off x="6832980" y="4715421"/>
              <a:ext cx="4343400" cy="6618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dirty="0"/>
                <a:t>National Emission Ceilings [?] for 2030</a:t>
              </a:r>
            </a:p>
            <a:p>
              <a:pPr algn="ctr"/>
              <a:r>
                <a:rPr lang="en-GB" dirty="0"/>
                <a:t>o</a:t>
              </a:r>
              <a:r>
                <a:rPr lang="en-AT" dirty="0"/>
                <a:t>f PM2.5 and precursors</a:t>
              </a:r>
            </a:p>
          </p:txBody>
        </p:sp>
        <p:sp>
          <p:nvSpPr>
            <p:cNvPr id="19" name="Down Arrow 18">
              <a:extLst>
                <a:ext uri="{FF2B5EF4-FFF2-40B4-BE49-F238E27FC236}">
                  <a16:creationId xmlns:a16="http://schemas.microsoft.com/office/drawing/2014/main" id="{226ECBB1-1D79-C730-D0FA-03C9EE4188D6}"/>
                </a:ext>
              </a:extLst>
            </p:cNvPr>
            <p:cNvSpPr/>
            <p:nvPr/>
          </p:nvSpPr>
          <p:spPr>
            <a:xfrm>
              <a:off x="8492609" y="3538707"/>
              <a:ext cx="1098565" cy="1200150"/>
            </a:xfrm>
            <a:prstGeom prst="downArrow">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solidFill>
                  <a:schemeClr val="accent3"/>
                </a:solidFill>
              </a:endParaRPr>
            </a:p>
          </p:txBody>
        </p:sp>
      </p:grpSp>
      <p:sp>
        <p:nvSpPr>
          <p:cNvPr id="2" name="Date Placeholder 1">
            <a:extLst>
              <a:ext uri="{FF2B5EF4-FFF2-40B4-BE49-F238E27FC236}">
                <a16:creationId xmlns:a16="http://schemas.microsoft.com/office/drawing/2014/main" id="{E8CCFFEF-0F00-6E78-7648-632DDB936D99}"/>
              </a:ext>
            </a:extLst>
          </p:cNvPr>
          <p:cNvSpPr>
            <a:spLocks noGrp="1"/>
          </p:cNvSpPr>
          <p:nvPr>
            <p:ph type="dt" sz="half" idx="2"/>
          </p:nvPr>
        </p:nvSpPr>
        <p:spPr/>
        <p:txBody>
          <a:bodyPr/>
          <a:lstStyle/>
          <a:p>
            <a:r>
              <a:rPr lang="en-US"/>
              <a:t>9 November 2023</a:t>
            </a:r>
            <a:endParaRPr lang="en-GB"/>
          </a:p>
        </p:txBody>
      </p:sp>
    </p:spTree>
    <p:extLst>
      <p:ext uri="{BB962C8B-B14F-4D97-AF65-F5344CB8AC3E}">
        <p14:creationId xmlns:p14="http://schemas.microsoft.com/office/powerpoint/2010/main" val="70145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0" grpId="0" build="p"/>
      <p:bldP spid="11" grpId="0" uiExpand="1" build="p"/>
      <p:bldP spid="12" grpId="0" build="p"/>
      <p:bldP spid="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26F6-DE78-6437-CB81-45D0D1D27692}"/>
              </a:ext>
            </a:extLst>
          </p:cNvPr>
          <p:cNvSpPr>
            <a:spLocks noGrp="1"/>
          </p:cNvSpPr>
          <p:nvPr>
            <p:ph type="title"/>
          </p:nvPr>
        </p:nvSpPr>
        <p:spPr/>
        <p:txBody>
          <a:bodyPr/>
          <a:lstStyle/>
          <a:p>
            <a:r>
              <a:rPr lang="en-AT" dirty="0"/>
              <a:t>What indicator should policy targets be set on?</a:t>
            </a:r>
          </a:p>
        </p:txBody>
      </p:sp>
      <p:sp>
        <p:nvSpPr>
          <p:cNvPr id="5" name="Footer Placeholder 4">
            <a:extLst>
              <a:ext uri="{FF2B5EF4-FFF2-40B4-BE49-F238E27FC236}">
                <a16:creationId xmlns:a16="http://schemas.microsoft.com/office/drawing/2014/main" id="{086F8CB7-C2E2-B8C4-ACA7-54BFF4744C6D}"/>
              </a:ext>
            </a:extLst>
          </p:cNvPr>
          <p:cNvSpPr>
            <a:spLocks noGrp="1"/>
          </p:cNvSpPr>
          <p:nvPr>
            <p:ph type="ftr" sz="quarter" idx="11"/>
          </p:nvPr>
        </p:nvSpPr>
        <p:spPr/>
        <p:txBody>
          <a:bodyPr/>
          <a:lstStyle/>
          <a:p>
            <a:pPr>
              <a:defRPr/>
            </a:pPr>
            <a:r>
              <a:rPr lang="en-GB"/>
              <a:t>EECCA GAINS Training Nov 2023</a:t>
            </a:r>
          </a:p>
        </p:txBody>
      </p:sp>
      <p:sp>
        <p:nvSpPr>
          <p:cNvPr id="6" name="Slide Number Placeholder 5">
            <a:extLst>
              <a:ext uri="{FF2B5EF4-FFF2-40B4-BE49-F238E27FC236}">
                <a16:creationId xmlns:a16="http://schemas.microsoft.com/office/drawing/2014/main" id="{CFD0431C-7F44-D9FC-F0A8-FF38F5F499C3}"/>
              </a:ext>
            </a:extLst>
          </p:cNvPr>
          <p:cNvSpPr>
            <a:spLocks noGrp="1"/>
          </p:cNvSpPr>
          <p:nvPr>
            <p:ph type="sldNum" sz="quarter" idx="12"/>
          </p:nvPr>
        </p:nvSpPr>
        <p:spPr/>
        <p:txBody>
          <a:bodyPr/>
          <a:lstStyle/>
          <a:p>
            <a:pPr>
              <a:defRPr/>
            </a:pPr>
            <a:fld id="{60B188D8-7B23-914A-897B-D282E0E9252A}" type="slidenum">
              <a:rPr lang="en-GB" altLang="en-US" smtClean="0"/>
              <a:pPr>
                <a:defRPr/>
              </a:pPr>
              <a:t>17</a:t>
            </a:fld>
            <a:endParaRPr lang="en-GB" altLang="en-US"/>
          </a:p>
        </p:txBody>
      </p:sp>
      <p:cxnSp>
        <p:nvCxnSpPr>
          <p:cNvPr id="8" name="Straight Connector 7">
            <a:extLst>
              <a:ext uri="{FF2B5EF4-FFF2-40B4-BE49-F238E27FC236}">
                <a16:creationId xmlns:a16="http://schemas.microsoft.com/office/drawing/2014/main" id="{167CB74A-0F62-F4D6-EB0A-694E23B86F69}"/>
              </a:ext>
            </a:extLst>
          </p:cNvPr>
          <p:cNvCxnSpPr>
            <a:cxnSpLocks/>
          </p:cNvCxnSpPr>
          <p:nvPr/>
        </p:nvCxnSpPr>
        <p:spPr>
          <a:xfrm>
            <a:off x="4171950" y="2386013"/>
            <a:ext cx="0" cy="4251339"/>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71E5912B-4632-22C5-5551-E00741F730BF}"/>
              </a:ext>
            </a:extLst>
          </p:cNvPr>
          <p:cNvCxnSpPr>
            <a:cxnSpLocks/>
          </p:cNvCxnSpPr>
          <p:nvPr/>
        </p:nvCxnSpPr>
        <p:spPr>
          <a:xfrm>
            <a:off x="7610474" y="2293554"/>
            <a:ext cx="0" cy="424181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80074746-433D-5F18-B800-85F624AAD154}"/>
              </a:ext>
            </a:extLst>
          </p:cNvPr>
          <p:cNvCxnSpPr>
            <a:cxnSpLocks/>
          </p:cNvCxnSpPr>
          <p:nvPr/>
        </p:nvCxnSpPr>
        <p:spPr>
          <a:xfrm>
            <a:off x="10870398" y="2386013"/>
            <a:ext cx="0" cy="4251339"/>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3F8790FD-27A6-4BF1-CDD9-BFFCB665FEA2}"/>
              </a:ext>
            </a:extLst>
          </p:cNvPr>
          <p:cNvSpPr txBox="1"/>
          <p:nvPr/>
        </p:nvSpPr>
        <p:spPr>
          <a:xfrm>
            <a:off x="5622130" y="1832384"/>
            <a:ext cx="1357313" cy="584775"/>
          </a:xfrm>
          <a:prstGeom prst="rect">
            <a:avLst/>
          </a:prstGeom>
          <a:noFill/>
        </p:spPr>
        <p:txBody>
          <a:bodyPr wrap="square" rtlCol="0">
            <a:spAutoFit/>
          </a:bodyPr>
          <a:lstStyle/>
          <a:p>
            <a:r>
              <a:rPr lang="en-AT" sz="3200" dirty="0"/>
              <a:t>Pros</a:t>
            </a:r>
          </a:p>
        </p:txBody>
      </p:sp>
      <p:sp>
        <p:nvSpPr>
          <p:cNvPr id="12" name="TextBox 11">
            <a:extLst>
              <a:ext uri="{FF2B5EF4-FFF2-40B4-BE49-F238E27FC236}">
                <a16:creationId xmlns:a16="http://schemas.microsoft.com/office/drawing/2014/main" id="{A50BC588-01A1-93B6-3B80-16D25B1581F5}"/>
              </a:ext>
            </a:extLst>
          </p:cNvPr>
          <p:cNvSpPr txBox="1"/>
          <p:nvPr/>
        </p:nvSpPr>
        <p:spPr>
          <a:xfrm>
            <a:off x="8696108" y="1851124"/>
            <a:ext cx="1357313" cy="584775"/>
          </a:xfrm>
          <a:prstGeom prst="rect">
            <a:avLst/>
          </a:prstGeom>
          <a:noFill/>
        </p:spPr>
        <p:txBody>
          <a:bodyPr wrap="square" rtlCol="0">
            <a:spAutoFit/>
          </a:bodyPr>
          <a:lstStyle/>
          <a:p>
            <a:r>
              <a:rPr lang="en-AT" sz="3200" dirty="0"/>
              <a:t>Cons</a:t>
            </a:r>
          </a:p>
        </p:txBody>
      </p:sp>
      <p:cxnSp>
        <p:nvCxnSpPr>
          <p:cNvPr id="13" name="Straight Connector 12">
            <a:extLst>
              <a:ext uri="{FF2B5EF4-FFF2-40B4-BE49-F238E27FC236}">
                <a16:creationId xmlns:a16="http://schemas.microsoft.com/office/drawing/2014/main" id="{ED7DEC88-F4AB-604C-705C-7A9F0256705A}"/>
              </a:ext>
            </a:extLst>
          </p:cNvPr>
          <p:cNvCxnSpPr>
            <a:cxnSpLocks/>
          </p:cNvCxnSpPr>
          <p:nvPr/>
        </p:nvCxnSpPr>
        <p:spPr>
          <a:xfrm>
            <a:off x="561787" y="2546547"/>
            <a:ext cx="10658856" cy="1911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F97E7C2D-808B-8B30-166B-B0B8A870FF86}"/>
              </a:ext>
            </a:extLst>
          </p:cNvPr>
          <p:cNvCxnSpPr>
            <a:cxnSpLocks/>
          </p:cNvCxnSpPr>
          <p:nvPr/>
        </p:nvCxnSpPr>
        <p:spPr>
          <a:xfrm>
            <a:off x="362712" y="4997699"/>
            <a:ext cx="1069392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FDC1689-D350-E71A-D0FE-998AC8A755C6}"/>
              </a:ext>
            </a:extLst>
          </p:cNvPr>
          <p:cNvSpPr txBox="1"/>
          <p:nvPr/>
        </p:nvSpPr>
        <p:spPr>
          <a:xfrm>
            <a:off x="381108" y="1898369"/>
            <a:ext cx="2457450" cy="523220"/>
          </a:xfrm>
          <a:prstGeom prst="rect">
            <a:avLst/>
          </a:prstGeom>
          <a:noFill/>
        </p:spPr>
        <p:txBody>
          <a:bodyPr wrap="square" rtlCol="0">
            <a:spAutoFit/>
          </a:bodyPr>
          <a:lstStyle/>
          <a:p>
            <a:r>
              <a:rPr lang="en-AT" sz="2800" dirty="0"/>
              <a:t>Option</a:t>
            </a:r>
          </a:p>
        </p:txBody>
      </p:sp>
      <p:sp>
        <p:nvSpPr>
          <p:cNvPr id="23" name="TextBox 22">
            <a:extLst>
              <a:ext uri="{FF2B5EF4-FFF2-40B4-BE49-F238E27FC236}">
                <a16:creationId xmlns:a16="http://schemas.microsoft.com/office/drawing/2014/main" id="{CC799E1C-5225-AD66-3649-3A5019FCA645}"/>
              </a:ext>
            </a:extLst>
          </p:cNvPr>
          <p:cNvSpPr txBox="1"/>
          <p:nvPr/>
        </p:nvSpPr>
        <p:spPr>
          <a:xfrm>
            <a:off x="271852" y="2674849"/>
            <a:ext cx="4171950" cy="923330"/>
          </a:xfrm>
          <a:prstGeom prst="rect">
            <a:avLst/>
          </a:prstGeom>
          <a:noFill/>
        </p:spPr>
        <p:txBody>
          <a:bodyPr wrap="square" rtlCol="0">
            <a:spAutoFit/>
          </a:bodyPr>
          <a:lstStyle/>
          <a:p>
            <a:r>
              <a:rPr lang="en-AT" b="1" dirty="0"/>
              <a:t>Ambient air quality standards </a:t>
            </a:r>
            <a:br>
              <a:rPr lang="en-AT" dirty="0"/>
            </a:br>
            <a:r>
              <a:rPr lang="en-AT" dirty="0"/>
              <a:t>at every location in a domain </a:t>
            </a:r>
            <a:br>
              <a:rPr lang="en-AT" dirty="0"/>
            </a:br>
            <a:r>
              <a:rPr lang="en-AT" dirty="0"/>
              <a:t>[e.g. 10 mug/m3]</a:t>
            </a:r>
          </a:p>
        </p:txBody>
      </p:sp>
      <p:sp>
        <p:nvSpPr>
          <p:cNvPr id="24" name="TextBox 23">
            <a:extLst>
              <a:ext uri="{FF2B5EF4-FFF2-40B4-BE49-F238E27FC236}">
                <a16:creationId xmlns:a16="http://schemas.microsoft.com/office/drawing/2014/main" id="{2C3D673F-EE9C-FBBF-75C0-D3A120D3CC37}"/>
              </a:ext>
            </a:extLst>
          </p:cNvPr>
          <p:cNvSpPr txBox="1"/>
          <p:nvPr/>
        </p:nvSpPr>
        <p:spPr>
          <a:xfrm>
            <a:off x="178594" y="4967215"/>
            <a:ext cx="4171950" cy="923330"/>
          </a:xfrm>
          <a:prstGeom prst="rect">
            <a:avLst/>
          </a:prstGeom>
          <a:noFill/>
        </p:spPr>
        <p:txBody>
          <a:bodyPr wrap="square" rtlCol="0">
            <a:spAutoFit/>
          </a:bodyPr>
          <a:lstStyle/>
          <a:p>
            <a:r>
              <a:rPr lang="en-AT" b="1" dirty="0"/>
              <a:t>Total aggregate exposure </a:t>
            </a:r>
            <a:br>
              <a:rPr lang="en-AT" dirty="0"/>
            </a:br>
            <a:r>
              <a:rPr lang="en-AT" dirty="0"/>
              <a:t>of the population </a:t>
            </a:r>
            <a:br>
              <a:rPr lang="en-AT" dirty="0"/>
            </a:br>
            <a:r>
              <a:rPr lang="en-AT" dirty="0"/>
              <a:t>to PM2.5 concentrations </a:t>
            </a:r>
          </a:p>
        </p:txBody>
      </p:sp>
      <p:sp>
        <p:nvSpPr>
          <p:cNvPr id="25" name="TextBox 24">
            <a:extLst>
              <a:ext uri="{FF2B5EF4-FFF2-40B4-BE49-F238E27FC236}">
                <a16:creationId xmlns:a16="http://schemas.microsoft.com/office/drawing/2014/main" id="{7579915C-60FF-0C7F-6959-BC13A3B4DA7B}"/>
              </a:ext>
            </a:extLst>
          </p:cNvPr>
          <p:cNvSpPr txBox="1"/>
          <p:nvPr/>
        </p:nvSpPr>
        <p:spPr>
          <a:xfrm>
            <a:off x="4350551" y="2751523"/>
            <a:ext cx="3081329" cy="1200329"/>
          </a:xfrm>
          <a:prstGeom prst="rect">
            <a:avLst/>
          </a:prstGeom>
          <a:noFill/>
        </p:spPr>
        <p:txBody>
          <a:bodyPr wrap="square" rtlCol="0">
            <a:spAutoFit/>
          </a:bodyPr>
          <a:lstStyle/>
          <a:p>
            <a:r>
              <a:rPr lang="en-AT" b="1" dirty="0"/>
              <a:t>No one is left behind:</a:t>
            </a:r>
          </a:p>
          <a:p>
            <a:r>
              <a:rPr lang="en-GB" dirty="0"/>
              <a:t>E</a:t>
            </a:r>
            <a:r>
              <a:rPr lang="en-AT" dirty="0"/>
              <a:t>veryone can experience a minimum air quality standard</a:t>
            </a:r>
          </a:p>
        </p:txBody>
      </p:sp>
      <p:sp>
        <p:nvSpPr>
          <p:cNvPr id="26" name="TextBox 25">
            <a:extLst>
              <a:ext uri="{FF2B5EF4-FFF2-40B4-BE49-F238E27FC236}">
                <a16:creationId xmlns:a16="http://schemas.microsoft.com/office/drawing/2014/main" id="{0E92FA8F-5E67-8DA9-65BB-3AF7FB17C281}"/>
              </a:ext>
            </a:extLst>
          </p:cNvPr>
          <p:cNvSpPr txBox="1"/>
          <p:nvPr/>
        </p:nvSpPr>
        <p:spPr>
          <a:xfrm>
            <a:off x="7795408" y="2635090"/>
            <a:ext cx="3081329" cy="1077218"/>
          </a:xfrm>
          <a:prstGeom prst="rect">
            <a:avLst/>
          </a:prstGeom>
          <a:noFill/>
        </p:spPr>
        <p:txBody>
          <a:bodyPr wrap="square" rtlCol="0">
            <a:spAutoFit/>
          </a:bodyPr>
          <a:lstStyle/>
          <a:p>
            <a:r>
              <a:rPr lang="en-AT" sz="1600" b="1" dirty="0"/>
              <a:t>Targets are highly constrained</a:t>
            </a:r>
          </a:p>
          <a:p>
            <a:r>
              <a:rPr lang="en-US" sz="1600" dirty="0"/>
              <a:t>by how much can be improved in the worst polluted areas</a:t>
            </a:r>
            <a:endParaRPr lang="en-AT" sz="1600" dirty="0"/>
          </a:p>
        </p:txBody>
      </p:sp>
      <p:sp>
        <p:nvSpPr>
          <p:cNvPr id="27" name="TextBox 26">
            <a:extLst>
              <a:ext uri="{FF2B5EF4-FFF2-40B4-BE49-F238E27FC236}">
                <a16:creationId xmlns:a16="http://schemas.microsoft.com/office/drawing/2014/main" id="{6BB42B74-9310-DA2A-2003-0BF51DA9BFE7}"/>
              </a:ext>
            </a:extLst>
          </p:cNvPr>
          <p:cNvSpPr txBox="1"/>
          <p:nvPr/>
        </p:nvSpPr>
        <p:spPr>
          <a:xfrm>
            <a:off x="7789069" y="3797370"/>
            <a:ext cx="3081329" cy="1200329"/>
          </a:xfrm>
          <a:prstGeom prst="rect">
            <a:avLst/>
          </a:prstGeom>
          <a:noFill/>
        </p:spPr>
        <p:txBody>
          <a:bodyPr wrap="square" rtlCol="0">
            <a:spAutoFit/>
          </a:bodyPr>
          <a:lstStyle/>
          <a:p>
            <a:r>
              <a:rPr lang="en-AT" b="1" dirty="0"/>
              <a:t>PM2.5 impacts have no lower threshold:</a:t>
            </a:r>
          </a:p>
          <a:p>
            <a:r>
              <a:rPr lang="en-AT" dirty="0"/>
              <a:t>Reductions below the target are ignored</a:t>
            </a:r>
          </a:p>
        </p:txBody>
      </p:sp>
      <p:sp>
        <p:nvSpPr>
          <p:cNvPr id="29" name="TextBox 28">
            <a:extLst>
              <a:ext uri="{FF2B5EF4-FFF2-40B4-BE49-F238E27FC236}">
                <a16:creationId xmlns:a16="http://schemas.microsoft.com/office/drawing/2014/main" id="{898BB549-776D-DB28-2189-4E28DB8F7BB9}"/>
              </a:ext>
            </a:extLst>
          </p:cNvPr>
          <p:cNvSpPr txBox="1"/>
          <p:nvPr/>
        </p:nvSpPr>
        <p:spPr>
          <a:xfrm>
            <a:off x="4320397" y="5028184"/>
            <a:ext cx="3081329" cy="646331"/>
          </a:xfrm>
          <a:prstGeom prst="rect">
            <a:avLst/>
          </a:prstGeom>
          <a:noFill/>
        </p:spPr>
        <p:txBody>
          <a:bodyPr wrap="square" rtlCol="0">
            <a:spAutoFit/>
          </a:bodyPr>
          <a:lstStyle/>
          <a:p>
            <a:r>
              <a:rPr lang="en-AT" b="1" dirty="0"/>
              <a:t>Maximizes public health </a:t>
            </a:r>
          </a:p>
          <a:p>
            <a:r>
              <a:rPr lang="en-US" dirty="0"/>
              <a:t>benefits for a given budget </a:t>
            </a:r>
            <a:endParaRPr lang="en-AT" dirty="0"/>
          </a:p>
        </p:txBody>
      </p:sp>
      <p:sp>
        <p:nvSpPr>
          <p:cNvPr id="30" name="TextBox 29">
            <a:extLst>
              <a:ext uri="{FF2B5EF4-FFF2-40B4-BE49-F238E27FC236}">
                <a16:creationId xmlns:a16="http://schemas.microsoft.com/office/drawing/2014/main" id="{23335D1B-6A2B-AABF-D68B-6B9149AFA33D}"/>
              </a:ext>
            </a:extLst>
          </p:cNvPr>
          <p:cNvSpPr txBox="1"/>
          <p:nvPr/>
        </p:nvSpPr>
        <p:spPr>
          <a:xfrm>
            <a:off x="7758920" y="5059495"/>
            <a:ext cx="3081329" cy="923330"/>
          </a:xfrm>
          <a:prstGeom prst="rect">
            <a:avLst/>
          </a:prstGeom>
          <a:noFill/>
        </p:spPr>
        <p:txBody>
          <a:bodyPr wrap="square" rtlCol="0">
            <a:spAutoFit/>
          </a:bodyPr>
          <a:lstStyle/>
          <a:p>
            <a:r>
              <a:rPr lang="en-US" dirty="0"/>
              <a:t>Cannot guarantee </a:t>
            </a:r>
            <a:r>
              <a:rPr lang="en-US" b="1" dirty="0"/>
              <a:t>minimum air quality standards</a:t>
            </a:r>
            <a:r>
              <a:rPr lang="en-US" dirty="0"/>
              <a:t> for everyone</a:t>
            </a:r>
            <a:endParaRPr lang="en-AT" dirty="0"/>
          </a:p>
        </p:txBody>
      </p:sp>
      <p:sp>
        <p:nvSpPr>
          <p:cNvPr id="3" name="Rounded Rectangle 2">
            <a:extLst>
              <a:ext uri="{FF2B5EF4-FFF2-40B4-BE49-F238E27FC236}">
                <a16:creationId xmlns:a16="http://schemas.microsoft.com/office/drawing/2014/main" id="{35101C38-B779-6973-6F4B-9B27A7C95C9B}"/>
              </a:ext>
            </a:extLst>
          </p:cNvPr>
          <p:cNvSpPr/>
          <p:nvPr/>
        </p:nvSpPr>
        <p:spPr>
          <a:xfrm>
            <a:off x="7610474" y="1832384"/>
            <a:ext cx="3446158" cy="502561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 name="Date Placeholder 3">
            <a:extLst>
              <a:ext uri="{FF2B5EF4-FFF2-40B4-BE49-F238E27FC236}">
                <a16:creationId xmlns:a16="http://schemas.microsoft.com/office/drawing/2014/main" id="{81507F8D-1DED-CE2D-E886-2AE2E16D8D37}"/>
              </a:ext>
            </a:extLst>
          </p:cNvPr>
          <p:cNvSpPr>
            <a:spLocks noGrp="1"/>
          </p:cNvSpPr>
          <p:nvPr>
            <p:ph type="dt" sz="half" idx="10"/>
          </p:nvPr>
        </p:nvSpPr>
        <p:spPr/>
        <p:txBody>
          <a:bodyPr/>
          <a:lstStyle/>
          <a:p>
            <a:pPr>
              <a:defRPr/>
            </a:pPr>
            <a:r>
              <a:rPr lang="en-US"/>
              <a:t>9 November 2023</a:t>
            </a:r>
            <a:endParaRPr lang="en-GB"/>
          </a:p>
        </p:txBody>
      </p:sp>
    </p:spTree>
    <p:extLst>
      <p:ext uri="{BB962C8B-B14F-4D97-AF65-F5344CB8AC3E}">
        <p14:creationId xmlns:p14="http://schemas.microsoft.com/office/powerpoint/2010/main" val="2211909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18F57-B1D9-5C4D-A425-545ED57BED36}"/>
              </a:ext>
            </a:extLst>
          </p:cNvPr>
          <p:cNvSpPr>
            <a:spLocks noGrp="1"/>
          </p:cNvSpPr>
          <p:nvPr>
            <p:ph type="title"/>
          </p:nvPr>
        </p:nvSpPr>
        <p:spPr/>
        <p:txBody>
          <a:bodyPr/>
          <a:lstStyle/>
          <a:p>
            <a:r>
              <a:rPr lang="en-AT" dirty="0"/>
              <a:t>A fair method for target setting: “gap closure”</a:t>
            </a:r>
          </a:p>
        </p:txBody>
      </p:sp>
      <p:sp>
        <p:nvSpPr>
          <p:cNvPr id="4" name="Slide Number Placeholder 3">
            <a:extLst>
              <a:ext uri="{FF2B5EF4-FFF2-40B4-BE49-F238E27FC236}">
                <a16:creationId xmlns:a16="http://schemas.microsoft.com/office/drawing/2014/main" id="{642BCE5B-68DE-9C4B-826B-B11DBBC82C65}"/>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8B0777-827F-8D42-90B1-61394C340E65}" type="slidenum">
              <a:rPr kumimoji="0" lang="en-US" sz="1000" b="0" i="0" u="none" strike="noStrike" kern="1200" cap="none" spc="0" normalizeH="0" baseline="0" noProof="0" smtClean="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5A5BFEBF-3428-534C-BB0A-B0AA5606ECAC}"/>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t>EECCA GAINS Training Nov 2023</a:t>
            </a:r>
            <a:endParaRPr kumimoji="0" lang="en-GB" sz="1000" b="0" i="0" u="none" strike="noStrike" kern="1200" cap="none" spc="0" normalizeH="0" baseline="0" noProof="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FE0F0295-C959-0D46-875C-10DF8C2D7556}"/>
              </a:ext>
            </a:extLst>
          </p:cNvPr>
          <p:cNvSpPr/>
          <p:nvPr/>
        </p:nvSpPr>
        <p:spPr>
          <a:xfrm>
            <a:off x="1974201" y="4685902"/>
            <a:ext cx="821932" cy="842481"/>
          </a:xfrm>
          <a:prstGeom prst="rect">
            <a:avLst/>
          </a:prstGeom>
          <a:solidFill>
            <a:srgbClr val="0058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145CCBFF-FD0A-AD4F-A690-2146C71D6C8D}"/>
              </a:ext>
            </a:extLst>
          </p:cNvPr>
          <p:cNvSpPr txBox="1"/>
          <p:nvPr/>
        </p:nvSpPr>
        <p:spPr>
          <a:xfrm>
            <a:off x="710480" y="1626155"/>
            <a:ext cx="67127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00000"/>
                </a:solidFill>
                <a:effectLst/>
                <a:uLnTx/>
                <a:uFillTx/>
                <a:latin typeface="Arial" panose="020B0604020202020204"/>
                <a:ea typeface="+mn-ea"/>
                <a:cs typeface="+mn-cs"/>
              </a:rPr>
              <a:t>Example: pop-weighted PM2.5 concentration in 1 region</a:t>
            </a:r>
          </a:p>
        </p:txBody>
      </p:sp>
      <p:sp>
        <p:nvSpPr>
          <p:cNvPr id="9" name="Rectangle 8">
            <a:extLst>
              <a:ext uri="{FF2B5EF4-FFF2-40B4-BE49-F238E27FC236}">
                <a16:creationId xmlns:a16="http://schemas.microsoft.com/office/drawing/2014/main" id="{F310A077-6D40-0244-ACCF-18863FF7817F}"/>
              </a:ext>
            </a:extLst>
          </p:cNvPr>
          <p:cNvSpPr/>
          <p:nvPr/>
        </p:nvSpPr>
        <p:spPr>
          <a:xfrm>
            <a:off x="1974201" y="2535345"/>
            <a:ext cx="821932" cy="215055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6" name="Group 25">
            <a:extLst>
              <a:ext uri="{FF2B5EF4-FFF2-40B4-BE49-F238E27FC236}">
                <a16:creationId xmlns:a16="http://schemas.microsoft.com/office/drawing/2014/main" id="{A571F209-109A-E049-A24D-C2977C451517}"/>
              </a:ext>
            </a:extLst>
          </p:cNvPr>
          <p:cNvGrpSpPr/>
          <p:nvPr/>
        </p:nvGrpSpPr>
        <p:grpSpPr>
          <a:xfrm>
            <a:off x="2958808" y="2348916"/>
            <a:ext cx="3990238" cy="646331"/>
            <a:chOff x="2741487" y="2286386"/>
            <a:chExt cx="1643865" cy="646331"/>
          </a:xfrm>
        </p:grpSpPr>
        <p:sp>
          <p:nvSpPr>
            <p:cNvPr id="13" name="TextBox 12">
              <a:extLst>
                <a:ext uri="{FF2B5EF4-FFF2-40B4-BE49-F238E27FC236}">
                  <a16:creationId xmlns:a16="http://schemas.microsoft.com/office/drawing/2014/main" id="{F6E740F1-61BE-F748-9CDA-EF541EFD80DE}"/>
                </a:ext>
              </a:extLst>
            </p:cNvPr>
            <p:cNvSpPr txBox="1"/>
            <p:nvPr/>
          </p:nvSpPr>
          <p:spPr>
            <a:xfrm>
              <a:off x="3121630" y="2286386"/>
              <a:ext cx="12637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00000"/>
                  </a:solidFill>
                  <a:effectLst/>
                  <a:uLnTx/>
                  <a:uFillTx/>
                  <a:latin typeface="Arial" panose="020B0604020202020204"/>
                  <a:ea typeface="+mn-ea"/>
                  <a:cs typeface="+mn-cs"/>
                </a:rPr>
                <a:t>Current Legislation (“CLE”) (baseline)</a:t>
              </a:r>
            </a:p>
          </p:txBody>
        </p:sp>
        <p:cxnSp>
          <p:nvCxnSpPr>
            <p:cNvPr id="14" name="Straight Arrow Connector 13">
              <a:extLst>
                <a:ext uri="{FF2B5EF4-FFF2-40B4-BE49-F238E27FC236}">
                  <a16:creationId xmlns:a16="http://schemas.microsoft.com/office/drawing/2014/main" id="{A26AECA4-EEDC-D546-AC2A-9F014D6D4CA9}"/>
                </a:ext>
              </a:extLst>
            </p:cNvPr>
            <p:cNvCxnSpPr>
              <a:stCxn id="13" idx="1"/>
            </p:cNvCxnSpPr>
            <p:nvPr/>
          </p:nvCxnSpPr>
          <p:spPr>
            <a:xfrm flipH="1" flipV="1">
              <a:off x="2741487" y="2471052"/>
              <a:ext cx="380143" cy="138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9C3799-1B84-7F4D-B855-0667BB9D21E9}"/>
              </a:ext>
            </a:extLst>
          </p:cNvPr>
          <p:cNvGrpSpPr/>
          <p:nvPr/>
        </p:nvGrpSpPr>
        <p:grpSpPr>
          <a:xfrm>
            <a:off x="2857779" y="4501234"/>
            <a:ext cx="3202992" cy="923330"/>
            <a:chOff x="2640458" y="4438705"/>
            <a:chExt cx="1643865" cy="914580"/>
          </a:xfrm>
        </p:grpSpPr>
        <p:sp>
          <p:nvSpPr>
            <p:cNvPr id="10" name="TextBox 9">
              <a:extLst>
                <a:ext uri="{FF2B5EF4-FFF2-40B4-BE49-F238E27FC236}">
                  <a16:creationId xmlns:a16="http://schemas.microsoft.com/office/drawing/2014/main" id="{534D478F-FB9F-D143-A757-CCB7CBC66B64}"/>
                </a:ext>
              </a:extLst>
            </p:cNvPr>
            <p:cNvSpPr txBox="1"/>
            <p:nvPr/>
          </p:nvSpPr>
          <p:spPr>
            <a:xfrm>
              <a:off x="3020601" y="4438705"/>
              <a:ext cx="1263722" cy="9145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00000"/>
                  </a:solidFill>
                  <a:effectLst/>
                  <a:uLnTx/>
                  <a:uFillTx/>
                  <a:latin typeface="Arial" panose="020B0604020202020204"/>
                  <a:ea typeface="+mn-ea"/>
                  <a:cs typeface="+mn-cs"/>
                </a:rPr>
                <a:t>Maximum technically feasible reduction - MTFR</a:t>
              </a:r>
            </a:p>
          </p:txBody>
        </p:sp>
        <p:cxnSp>
          <p:nvCxnSpPr>
            <p:cNvPr id="12" name="Straight Arrow Connector 11">
              <a:extLst>
                <a:ext uri="{FF2B5EF4-FFF2-40B4-BE49-F238E27FC236}">
                  <a16:creationId xmlns:a16="http://schemas.microsoft.com/office/drawing/2014/main" id="{609B80D0-57C1-A14D-A791-6BFD1F191B58}"/>
                </a:ext>
              </a:extLst>
            </p:cNvPr>
            <p:cNvCxnSpPr>
              <a:stCxn id="10" idx="1"/>
            </p:cNvCxnSpPr>
            <p:nvPr/>
          </p:nvCxnSpPr>
          <p:spPr>
            <a:xfrm flipH="1" flipV="1">
              <a:off x="2640458" y="4623371"/>
              <a:ext cx="380143" cy="272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59860FEA-2DE1-C04A-8F28-A627D51A0C7E}"/>
              </a:ext>
            </a:extLst>
          </p:cNvPr>
          <p:cNvGrpSpPr/>
          <p:nvPr/>
        </p:nvGrpSpPr>
        <p:grpSpPr>
          <a:xfrm>
            <a:off x="2857779" y="5343716"/>
            <a:ext cx="1643865" cy="369332"/>
            <a:chOff x="2640458" y="5281186"/>
            <a:chExt cx="1643865" cy="369332"/>
          </a:xfrm>
        </p:grpSpPr>
        <p:sp>
          <p:nvSpPr>
            <p:cNvPr id="15" name="TextBox 14">
              <a:extLst>
                <a:ext uri="{FF2B5EF4-FFF2-40B4-BE49-F238E27FC236}">
                  <a16:creationId xmlns:a16="http://schemas.microsoft.com/office/drawing/2014/main" id="{41D31CE6-4E2B-8846-9581-F67037D02CEC}"/>
                </a:ext>
              </a:extLst>
            </p:cNvPr>
            <p:cNvSpPr txBox="1"/>
            <p:nvPr/>
          </p:nvSpPr>
          <p:spPr>
            <a:xfrm>
              <a:off x="3020601" y="5281186"/>
              <a:ext cx="12637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00000"/>
                  </a:solidFill>
                  <a:effectLst/>
                  <a:uLnTx/>
                  <a:uFillTx/>
                  <a:latin typeface="Arial" panose="020B0604020202020204"/>
                  <a:ea typeface="+mn-ea"/>
                  <a:cs typeface="+mn-cs"/>
                </a:rPr>
                <a:t>0</a:t>
              </a:r>
            </a:p>
          </p:txBody>
        </p:sp>
        <p:cxnSp>
          <p:nvCxnSpPr>
            <p:cNvPr id="16" name="Straight Arrow Connector 15">
              <a:extLst>
                <a:ext uri="{FF2B5EF4-FFF2-40B4-BE49-F238E27FC236}">
                  <a16:creationId xmlns:a16="http://schemas.microsoft.com/office/drawing/2014/main" id="{E9460FD9-0E00-0F4B-A357-66778CE74C16}"/>
                </a:ext>
              </a:extLst>
            </p:cNvPr>
            <p:cNvCxnSpPr>
              <a:stCxn id="15" idx="1"/>
            </p:cNvCxnSpPr>
            <p:nvPr/>
          </p:nvCxnSpPr>
          <p:spPr>
            <a:xfrm flipH="1">
              <a:off x="2640458" y="5465852"/>
              <a:ext cx="3801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837F8A50-18D0-1141-A85E-FC18C6638F5D}"/>
              </a:ext>
            </a:extLst>
          </p:cNvPr>
          <p:cNvGrpSpPr/>
          <p:nvPr/>
        </p:nvGrpSpPr>
        <p:grpSpPr>
          <a:xfrm>
            <a:off x="362712" y="2533583"/>
            <a:ext cx="1539570" cy="2152319"/>
            <a:chOff x="145392" y="2471052"/>
            <a:chExt cx="1539570" cy="2152319"/>
          </a:xfrm>
        </p:grpSpPr>
        <p:sp>
          <p:nvSpPr>
            <p:cNvPr id="17" name="Left Brace 16">
              <a:extLst>
                <a:ext uri="{FF2B5EF4-FFF2-40B4-BE49-F238E27FC236}">
                  <a16:creationId xmlns:a16="http://schemas.microsoft.com/office/drawing/2014/main" id="{3962AAA0-AA1A-8344-9EA0-4971E2885EC7}"/>
                </a:ext>
              </a:extLst>
            </p:cNvPr>
            <p:cNvSpPr/>
            <p:nvPr/>
          </p:nvSpPr>
          <p:spPr>
            <a:xfrm>
              <a:off x="1428108" y="2471052"/>
              <a:ext cx="256854" cy="2152319"/>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solidFill>
                    <a:sysClr val="windowText" lastClr="000000"/>
                  </a:solidFill>
                </a:ln>
                <a:solidFill>
                  <a:sysClr val="windowText" lastClr="000000"/>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654FDF83-7786-E04E-994D-6DFF5054FD14}"/>
                </a:ext>
              </a:extLst>
            </p:cNvPr>
            <p:cNvSpPr txBox="1"/>
            <p:nvPr/>
          </p:nvSpPr>
          <p:spPr>
            <a:xfrm>
              <a:off x="145392" y="3362545"/>
              <a:ext cx="1007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a:ln>
                    <a:noFill/>
                  </a:ln>
                  <a:solidFill>
                    <a:srgbClr val="000000"/>
                  </a:solidFill>
                  <a:effectLst/>
                  <a:uLnTx/>
                  <a:uFillTx/>
                  <a:latin typeface="Arial" panose="020B0604020202020204"/>
                  <a:ea typeface="+mn-ea"/>
                  <a:cs typeface="+mn-cs"/>
                </a:rPr>
                <a:t>“Gap”</a:t>
              </a:r>
            </a:p>
          </p:txBody>
        </p:sp>
        <p:cxnSp>
          <p:nvCxnSpPr>
            <p:cNvPr id="19" name="Straight Arrow Connector 18">
              <a:extLst>
                <a:ext uri="{FF2B5EF4-FFF2-40B4-BE49-F238E27FC236}">
                  <a16:creationId xmlns:a16="http://schemas.microsoft.com/office/drawing/2014/main" id="{837E7BDC-09C3-4146-98E1-ED4921CDE501}"/>
                </a:ext>
              </a:extLst>
            </p:cNvPr>
            <p:cNvCxnSpPr>
              <a:cxnSpLocks/>
            </p:cNvCxnSpPr>
            <p:nvPr/>
          </p:nvCxnSpPr>
          <p:spPr>
            <a:xfrm>
              <a:off x="876561" y="3547211"/>
              <a:ext cx="4403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7A3AEE17-5D5B-FD41-999A-298B9CDFB865}"/>
              </a:ext>
            </a:extLst>
          </p:cNvPr>
          <p:cNvGrpSpPr/>
          <p:nvPr/>
        </p:nvGrpSpPr>
        <p:grpSpPr>
          <a:xfrm>
            <a:off x="729954" y="2393871"/>
            <a:ext cx="1204936" cy="2497962"/>
            <a:chOff x="512634" y="2331341"/>
            <a:chExt cx="1204936" cy="2497962"/>
          </a:xfrm>
        </p:grpSpPr>
        <p:sp>
          <p:nvSpPr>
            <p:cNvPr id="21" name="TextBox 20">
              <a:extLst>
                <a:ext uri="{FF2B5EF4-FFF2-40B4-BE49-F238E27FC236}">
                  <a16:creationId xmlns:a16="http://schemas.microsoft.com/office/drawing/2014/main" id="{80A6C7F9-80C2-DA41-9288-628359208D1F}"/>
                </a:ext>
              </a:extLst>
            </p:cNvPr>
            <p:cNvSpPr txBox="1"/>
            <p:nvPr/>
          </p:nvSpPr>
          <p:spPr>
            <a:xfrm>
              <a:off x="512634" y="2331341"/>
              <a:ext cx="1007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a:ln>
                    <a:noFill/>
                  </a:ln>
                  <a:solidFill>
                    <a:srgbClr val="000000"/>
                  </a:solidFill>
                  <a:effectLst/>
                  <a:uLnTx/>
                  <a:uFillTx/>
                  <a:latin typeface="Arial" panose="020B0604020202020204"/>
                  <a:ea typeface="+mn-ea"/>
                  <a:cs typeface="+mn-cs"/>
                </a:rPr>
                <a:t>50</a:t>
              </a:r>
            </a:p>
          </p:txBody>
        </p:sp>
        <p:sp>
          <p:nvSpPr>
            <p:cNvPr id="22" name="TextBox 21">
              <a:extLst>
                <a:ext uri="{FF2B5EF4-FFF2-40B4-BE49-F238E27FC236}">
                  <a16:creationId xmlns:a16="http://schemas.microsoft.com/office/drawing/2014/main" id="{12058F32-3D8C-1745-B79D-14AE64C68013}"/>
                </a:ext>
              </a:extLst>
            </p:cNvPr>
            <p:cNvSpPr txBox="1"/>
            <p:nvPr/>
          </p:nvSpPr>
          <p:spPr>
            <a:xfrm>
              <a:off x="710557" y="4459971"/>
              <a:ext cx="1007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a:ln>
                    <a:noFill/>
                  </a:ln>
                  <a:solidFill>
                    <a:srgbClr val="000000"/>
                  </a:solidFill>
                  <a:effectLst/>
                  <a:uLnTx/>
                  <a:uFillTx/>
                  <a:latin typeface="Arial" panose="020B0604020202020204"/>
                  <a:ea typeface="+mn-ea"/>
                  <a:cs typeface="+mn-cs"/>
                </a:rPr>
                <a:t>20</a:t>
              </a:r>
            </a:p>
          </p:txBody>
        </p:sp>
      </p:grpSp>
      <p:sp>
        <p:nvSpPr>
          <p:cNvPr id="23" name="TextBox 22">
            <a:extLst>
              <a:ext uri="{FF2B5EF4-FFF2-40B4-BE49-F238E27FC236}">
                <a16:creationId xmlns:a16="http://schemas.microsoft.com/office/drawing/2014/main" id="{50C4113F-4F82-2041-95D1-F23A23B94FE0}"/>
              </a:ext>
            </a:extLst>
          </p:cNvPr>
          <p:cNvSpPr txBox="1"/>
          <p:nvPr/>
        </p:nvSpPr>
        <p:spPr>
          <a:xfrm>
            <a:off x="5967591" y="3407836"/>
            <a:ext cx="25171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a:ln>
                  <a:noFill/>
                </a:ln>
                <a:solidFill>
                  <a:srgbClr val="000000"/>
                </a:solidFill>
                <a:effectLst/>
                <a:uLnTx/>
                <a:uFillTx/>
                <a:latin typeface="Arial" panose="020B0604020202020204"/>
                <a:ea typeface="+mn-ea"/>
                <a:cs typeface="+mn-cs"/>
              </a:rPr>
              <a:t>Gap = 50-20=30</a:t>
            </a:r>
          </a:p>
        </p:txBody>
      </p:sp>
      <p:sp>
        <p:nvSpPr>
          <p:cNvPr id="24" name="TextBox 23">
            <a:extLst>
              <a:ext uri="{FF2B5EF4-FFF2-40B4-BE49-F238E27FC236}">
                <a16:creationId xmlns:a16="http://schemas.microsoft.com/office/drawing/2014/main" id="{B3E90041-E2DE-1B44-A1AB-78900DCEF677}"/>
              </a:ext>
            </a:extLst>
          </p:cNvPr>
          <p:cNvSpPr txBox="1"/>
          <p:nvPr/>
        </p:nvSpPr>
        <p:spPr>
          <a:xfrm>
            <a:off x="5967592" y="4066289"/>
            <a:ext cx="583334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1" i="0" u="none" strike="noStrike" kern="1200" cap="none" spc="0" normalizeH="0" baseline="0" noProof="0" dirty="0">
                <a:ln>
                  <a:noFill/>
                </a:ln>
                <a:solidFill>
                  <a:srgbClr val="000000"/>
                </a:solidFill>
                <a:effectLst/>
                <a:uLnTx/>
                <a:uFillTx/>
                <a:latin typeface="Arial" panose="020B0604020202020204"/>
                <a:ea typeface="+mn-ea"/>
                <a:cs typeface="+mn-cs"/>
              </a:rPr>
              <a:t>Close the gap by 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00000"/>
                </a:solidFill>
                <a:effectLst/>
                <a:uLnTx/>
                <a:uFillTx/>
                <a:latin typeface="Arial" panose="020B0604020202020204"/>
                <a:ea typeface="+mn-ea"/>
                <a:cs typeface="+mn-cs"/>
              </a:rPr>
              <a:t>50-50% x Gap = 50-0.5 x 30 = 35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00000"/>
                </a:solidFill>
                <a:effectLst/>
                <a:uLnTx/>
                <a:uFillTx/>
                <a:latin typeface="Arial" panose="020B0604020202020204"/>
                <a:ea typeface="+mn-ea"/>
                <a:cs typeface="+mn-cs"/>
              </a:rPr>
              <a:t>35 brings us 50% closer to 20 (MTFR) than 50 (CLE)</a:t>
            </a:r>
          </a:p>
        </p:txBody>
      </p:sp>
      <p:sp>
        <p:nvSpPr>
          <p:cNvPr id="25" name="Rectangle 24">
            <a:extLst>
              <a:ext uri="{FF2B5EF4-FFF2-40B4-BE49-F238E27FC236}">
                <a16:creationId xmlns:a16="http://schemas.microsoft.com/office/drawing/2014/main" id="{743AC849-99AF-9B40-886C-699274E56EC1}"/>
              </a:ext>
            </a:extLst>
          </p:cNvPr>
          <p:cNvSpPr/>
          <p:nvPr/>
        </p:nvSpPr>
        <p:spPr>
          <a:xfrm>
            <a:off x="1974201" y="2534397"/>
            <a:ext cx="821932" cy="2150557"/>
          </a:xfrm>
          <a:prstGeom prst="rect">
            <a:avLst/>
          </a:prstGeom>
          <a:solidFill>
            <a:srgbClr val="0058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7" name="Group 26">
            <a:extLst>
              <a:ext uri="{FF2B5EF4-FFF2-40B4-BE49-F238E27FC236}">
                <a16:creationId xmlns:a16="http://schemas.microsoft.com/office/drawing/2014/main" id="{A092EA0B-87FF-6699-8BB8-37294FFD5C31}"/>
              </a:ext>
            </a:extLst>
          </p:cNvPr>
          <p:cNvGrpSpPr/>
          <p:nvPr/>
        </p:nvGrpSpPr>
        <p:grpSpPr>
          <a:xfrm>
            <a:off x="1902282" y="3425076"/>
            <a:ext cx="1979267" cy="369332"/>
            <a:chOff x="3208962" y="3362546"/>
            <a:chExt cx="1979267" cy="369332"/>
          </a:xfrm>
        </p:grpSpPr>
        <p:cxnSp>
          <p:nvCxnSpPr>
            <p:cNvPr id="11" name="Straight Connector 10">
              <a:extLst>
                <a:ext uri="{FF2B5EF4-FFF2-40B4-BE49-F238E27FC236}">
                  <a16:creationId xmlns:a16="http://schemas.microsoft.com/office/drawing/2014/main" id="{15AA3735-8B84-71FA-F20F-515029D521B5}"/>
                </a:ext>
              </a:extLst>
            </p:cNvPr>
            <p:cNvCxnSpPr/>
            <p:nvPr/>
          </p:nvCxnSpPr>
          <p:spPr>
            <a:xfrm>
              <a:off x="3208962" y="3547212"/>
              <a:ext cx="1335640" cy="0"/>
            </a:xfrm>
            <a:prstGeom prst="line">
              <a:avLst/>
            </a:prstGeom>
          </p:spPr>
          <p:style>
            <a:lnRef idx="1">
              <a:schemeClr val="accent4"/>
            </a:lnRef>
            <a:fillRef idx="0">
              <a:schemeClr val="accent4"/>
            </a:fillRef>
            <a:effectRef idx="0">
              <a:schemeClr val="accent4"/>
            </a:effectRef>
            <a:fontRef idx="minor">
              <a:schemeClr val="tx1"/>
            </a:fontRef>
          </p:style>
        </p:cxnSp>
        <p:sp>
          <p:nvSpPr>
            <p:cNvPr id="20" name="TextBox 19">
              <a:extLst>
                <a:ext uri="{FF2B5EF4-FFF2-40B4-BE49-F238E27FC236}">
                  <a16:creationId xmlns:a16="http://schemas.microsoft.com/office/drawing/2014/main" id="{775162D0-7E8C-903D-12B6-E404744F4E76}"/>
                </a:ext>
              </a:extLst>
            </p:cNvPr>
            <p:cNvSpPr txBox="1"/>
            <p:nvPr/>
          </p:nvSpPr>
          <p:spPr>
            <a:xfrm>
              <a:off x="4744528" y="3362546"/>
              <a:ext cx="443701" cy="369332"/>
            </a:xfrm>
            <a:prstGeom prst="rect">
              <a:avLst/>
            </a:prstGeom>
            <a:noFill/>
          </p:spPr>
          <p:txBody>
            <a:bodyPr wrap="square" rtlCol="0">
              <a:spAutoFit/>
            </a:bodyPr>
            <a:lstStyle/>
            <a:p>
              <a:r>
                <a:rPr lang="en-AT" dirty="0">
                  <a:solidFill>
                    <a:schemeClr val="accent4">
                      <a:lumMod val="75000"/>
                    </a:schemeClr>
                  </a:solidFill>
                </a:rPr>
                <a:t>35</a:t>
              </a:r>
            </a:p>
          </p:txBody>
        </p:sp>
      </p:grpSp>
      <p:sp>
        <p:nvSpPr>
          <p:cNvPr id="3" name="Date Placeholder 2">
            <a:extLst>
              <a:ext uri="{FF2B5EF4-FFF2-40B4-BE49-F238E27FC236}">
                <a16:creationId xmlns:a16="http://schemas.microsoft.com/office/drawing/2014/main" id="{BEAAABAA-531E-44B7-7D40-0AC0332D0341}"/>
              </a:ext>
            </a:extLst>
          </p:cNvPr>
          <p:cNvSpPr>
            <a:spLocks noGrp="1"/>
          </p:cNvSpPr>
          <p:nvPr>
            <p:ph type="dt" sz="half" idx="2"/>
          </p:nvPr>
        </p:nvSpPr>
        <p:spPr/>
        <p:txBody>
          <a:bodyPr/>
          <a:lstStyle/>
          <a:p>
            <a:r>
              <a:rPr lang="en-US"/>
              <a:t>9 November 2023</a:t>
            </a:r>
            <a:endParaRPr lang="en-GB"/>
          </a:p>
        </p:txBody>
      </p:sp>
    </p:spTree>
    <p:extLst>
      <p:ext uri="{BB962C8B-B14F-4D97-AF65-F5344CB8AC3E}">
        <p14:creationId xmlns:p14="http://schemas.microsoft.com/office/powerpoint/2010/main" val="332140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dissolve">
                                      <p:cBhvr>
                                        <p:cTn id="15" dur="500"/>
                                        <p:tgtEl>
                                          <p:spTgt spid="31"/>
                                        </p:tgtEl>
                                      </p:cBhvr>
                                    </p:animEffect>
                                  </p:childTnLst>
                                </p:cTn>
                              </p:par>
                              <p:par>
                                <p:cTn id="16" presetID="9" presetClass="exit" presetSubtype="0" fill="hold" grpId="0" nodeType="withEffect">
                                  <p:stCondLst>
                                    <p:cond delay="0"/>
                                  </p:stCondLst>
                                  <p:childTnLst>
                                    <p:animEffect transition="out" filter="dissolv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dissolv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dissolve">
                                      <p:cBhvr>
                                        <p:cTn id="32" dur="500"/>
                                        <p:tgtEl>
                                          <p:spTgt spid="3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18F57-B1D9-5C4D-A425-545ED57BED36}"/>
              </a:ext>
            </a:extLst>
          </p:cNvPr>
          <p:cNvSpPr>
            <a:spLocks noGrp="1"/>
          </p:cNvSpPr>
          <p:nvPr>
            <p:ph type="title"/>
          </p:nvPr>
        </p:nvSpPr>
        <p:spPr>
          <a:xfrm>
            <a:off x="312780" y="237261"/>
            <a:ext cx="10991088" cy="1198498"/>
          </a:xfrm>
        </p:spPr>
        <p:txBody>
          <a:bodyPr/>
          <a:lstStyle/>
          <a:p>
            <a:r>
              <a:rPr lang="en-AT" dirty="0"/>
              <a:t>A fair method for target setting: gap closure</a:t>
            </a:r>
          </a:p>
        </p:txBody>
      </p:sp>
      <p:sp>
        <p:nvSpPr>
          <p:cNvPr id="4" name="Slide Number Placeholder 3">
            <a:extLst>
              <a:ext uri="{FF2B5EF4-FFF2-40B4-BE49-F238E27FC236}">
                <a16:creationId xmlns:a16="http://schemas.microsoft.com/office/drawing/2014/main" id="{642BCE5B-68DE-9C4B-826B-B11DBBC82C65}"/>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8B0777-827F-8D42-90B1-61394C340E65}" type="slidenum">
              <a:rPr kumimoji="0" lang="en-US" sz="1000" b="0" i="0" u="none" strike="noStrike" kern="1200" cap="none" spc="0" normalizeH="0" baseline="0" noProof="0" smtClean="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5A5BFEBF-3428-534C-BB0A-B0AA5606ECAC}"/>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t>EECCA GAINS Training Nov 2023</a:t>
            </a:r>
            <a:endParaRPr kumimoji="0" lang="en-GB" sz="1000" b="0" i="0" u="none" strike="noStrike" kern="1200" cap="none" spc="0" normalizeH="0" baseline="0" noProof="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FE0F0295-C959-0D46-875C-10DF8C2D7556}"/>
              </a:ext>
            </a:extLst>
          </p:cNvPr>
          <p:cNvSpPr/>
          <p:nvPr/>
        </p:nvSpPr>
        <p:spPr>
          <a:xfrm>
            <a:off x="3001948" y="4916756"/>
            <a:ext cx="821932" cy="842481"/>
          </a:xfrm>
          <a:prstGeom prst="rect">
            <a:avLst/>
          </a:prstGeom>
          <a:solidFill>
            <a:srgbClr val="0058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145CCBFF-FD0A-AD4F-A690-2146C71D6C8D}"/>
              </a:ext>
            </a:extLst>
          </p:cNvPr>
          <p:cNvSpPr txBox="1"/>
          <p:nvPr/>
        </p:nvSpPr>
        <p:spPr>
          <a:xfrm>
            <a:off x="356150" y="1159932"/>
            <a:ext cx="60238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00000"/>
                </a:solidFill>
                <a:effectLst/>
                <a:uLnTx/>
                <a:uFillTx/>
                <a:latin typeface="Arial" panose="020B0604020202020204"/>
                <a:ea typeface="+mn-ea"/>
                <a:cs typeface="+mn-cs"/>
              </a:rPr>
              <a:t>Example: pop-weighted PM2.5 concentration in 2 regions</a:t>
            </a:r>
          </a:p>
        </p:txBody>
      </p:sp>
      <p:sp>
        <p:nvSpPr>
          <p:cNvPr id="9" name="Rectangle 8">
            <a:extLst>
              <a:ext uri="{FF2B5EF4-FFF2-40B4-BE49-F238E27FC236}">
                <a16:creationId xmlns:a16="http://schemas.microsoft.com/office/drawing/2014/main" id="{F310A077-6D40-0244-ACCF-18863FF7817F}"/>
              </a:ext>
            </a:extLst>
          </p:cNvPr>
          <p:cNvSpPr/>
          <p:nvPr/>
        </p:nvSpPr>
        <p:spPr>
          <a:xfrm>
            <a:off x="3001948" y="2766199"/>
            <a:ext cx="821932" cy="215055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6" name="Group 25">
            <a:extLst>
              <a:ext uri="{FF2B5EF4-FFF2-40B4-BE49-F238E27FC236}">
                <a16:creationId xmlns:a16="http://schemas.microsoft.com/office/drawing/2014/main" id="{A571F209-109A-E049-A24D-C2977C451517}"/>
              </a:ext>
            </a:extLst>
          </p:cNvPr>
          <p:cNvGrpSpPr/>
          <p:nvPr/>
        </p:nvGrpSpPr>
        <p:grpSpPr>
          <a:xfrm>
            <a:off x="3986555" y="2579770"/>
            <a:ext cx="1643865" cy="369332"/>
            <a:chOff x="2741487" y="2286386"/>
            <a:chExt cx="1643865" cy="369332"/>
          </a:xfrm>
        </p:grpSpPr>
        <p:sp>
          <p:nvSpPr>
            <p:cNvPr id="13" name="TextBox 12">
              <a:extLst>
                <a:ext uri="{FF2B5EF4-FFF2-40B4-BE49-F238E27FC236}">
                  <a16:creationId xmlns:a16="http://schemas.microsoft.com/office/drawing/2014/main" id="{F6E740F1-61BE-F748-9CDA-EF541EFD80DE}"/>
                </a:ext>
              </a:extLst>
            </p:cNvPr>
            <p:cNvSpPr txBox="1"/>
            <p:nvPr/>
          </p:nvSpPr>
          <p:spPr>
            <a:xfrm>
              <a:off x="3121630" y="2286386"/>
              <a:ext cx="12637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a:ln>
                    <a:noFill/>
                  </a:ln>
                  <a:solidFill>
                    <a:srgbClr val="000000"/>
                  </a:solidFill>
                  <a:effectLst/>
                  <a:uLnTx/>
                  <a:uFillTx/>
                  <a:latin typeface="Arial" panose="020B0604020202020204"/>
                  <a:ea typeface="+mn-ea"/>
                  <a:cs typeface="+mn-cs"/>
                </a:rPr>
                <a:t>CLE</a:t>
              </a:r>
            </a:p>
          </p:txBody>
        </p:sp>
        <p:cxnSp>
          <p:nvCxnSpPr>
            <p:cNvPr id="14" name="Straight Arrow Connector 13">
              <a:extLst>
                <a:ext uri="{FF2B5EF4-FFF2-40B4-BE49-F238E27FC236}">
                  <a16:creationId xmlns:a16="http://schemas.microsoft.com/office/drawing/2014/main" id="{A26AECA4-EEDC-D546-AC2A-9F014D6D4CA9}"/>
                </a:ext>
              </a:extLst>
            </p:cNvPr>
            <p:cNvCxnSpPr>
              <a:stCxn id="13" idx="1"/>
            </p:cNvCxnSpPr>
            <p:nvPr/>
          </p:nvCxnSpPr>
          <p:spPr>
            <a:xfrm flipH="1">
              <a:off x="2741487" y="2471052"/>
              <a:ext cx="3801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9C3799-1B84-7F4D-B855-0667BB9D21E9}"/>
              </a:ext>
            </a:extLst>
          </p:cNvPr>
          <p:cNvGrpSpPr/>
          <p:nvPr/>
        </p:nvGrpSpPr>
        <p:grpSpPr>
          <a:xfrm>
            <a:off x="3885526" y="4732089"/>
            <a:ext cx="1643865" cy="369332"/>
            <a:chOff x="2640458" y="4438705"/>
            <a:chExt cx="1643865" cy="369332"/>
          </a:xfrm>
        </p:grpSpPr>
        <p:sp>
          <p:nvSpPr>
            <p:cNvPr id="10" name="TextBox 9">
              <a:extLst>
                <a:ext uri="{FF2B5EF4-FFF2-40B4-BE49-F238E27FC236}">
                  <a16:creationId xmlns:a16="http://schemas.microsoft.com/office/drawing/2014/main" id="{534D478F-FB9F-D143-A757-CCB7CBC66B64}"/>
                </a:ext>
              </a:extLst>
            </p:cNvPr>
            <p:cNvSpPr txBox="1"/>
            <p:nvPr/>
          </p:nvSpPr>
          <p:spPr>
            <a:xfrm>
              <a:off x="3020601" y="4438705"/>
              <a:ext cx="12637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a:ln>
                    <a:noFill/>
                  </a:ln>
                  <a:solidFill>
                    <a:srgbClr val="000000"/>
                  </a:solidFill>
                  <a:effectLst/>
                  <a:uLnTx/>
                  <a:uFillTx/>
                  <a:latin typeface="Arial" panose="020B0604020202020204"/>
                  <a:ea typeface="+mn-ea"/>
                  <a:cs typeface="+mn-cs"/>
                </a:rPr>
                <a:t>MTFR</a:t>
              </a:r>
            </a:p>
          </p:txBody>
        </p:sp>
        <p:cxnSp>
          <p:nvCxnSpPr>
            <p:cNvPr id="12" name="Straight Arrow Connector 11">
              <a:extLst>
                <a:ext uri="{FF2B5EF4-FFF2-40B4-BE49-F238E27FC236}">
                  <a16:creationId xmlns:a16="http://schemas.microsoft.com/office/drawing/2014/main" id="{609B80D0-57C1-A14D-A791-6BFD1F191B58}"/>
                </a:ext>
              </a:extLst>
            </p:cNvPr>
            <p:cNvCxnSpPr>
              <a:stCxn id="10" idx="1"/>
            </p:cNvCxnSpPr>
            <p:nvPr/>
          </p:nvCxnSpPr>
          <p:spPr>
            <a:xfrm flipH="1">
              <a:off x="2640458" y="4623371"/>
              <a:ext cx="3801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59860FEA-2DE1-C04A-8F28-A627D51A0C7E}"/>
              </a:ext>
            </a:extLst>
          </p:cNvPr>
          <p:cNvGrpSpPr/>
          <p:nvPr/>
        </p:nvGrpSpPr>
        <p:grpSpPr>
          <a:xfrm>
            <a:off x="3885526" y="5574570"/>
            <a:ext cx="1643865" cy="369332"/>
            <a:chOff x="2640458" y="5281186"/>
            <a:chExt cx="1643865" cy="369332"/>
          </a:xfrm>
        </p:grpSpPr>
        <p:sp>
          <p:nvSpPr>
            <p:cNvPr id="15" name="TextBox 14">
              <a:extLst>
                <a:ext uri="{FF2B5EF4-FFF2-40B4-BE49-F238E27FC236}">
                  <a16:creationId xmlns:a16="http://schemas.microsoft.com/office/drawing/2014/main" id="{41D31CE6-4E2B-8846-9581-F67037D02CEC}"/>
                </a:ext>
              </a:extLst>
            </p:cNvPr>
            <p:cNvSpPr txBox="1"/>
            <p:nvPr/>
          </p:nvSpPr>
          <p:spPr>
            <a:xfrm>
              <a:off x="3020601" y="5281186"/>
              <a:ext cx="12637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a:ln>
                    <a:noFill/>
                  </a:ln>
                  <a:solidFill>
                    <a:srgbClr val="000000"/>
                  </a:solidFill>
                  <a:effectLst/>
                  <a:uLnTx/>
                  <a:uFillTx/>
                  <a:latin typeface="Arial" panose="020B0604020202020204"/>
                  <a:ea typeface="+mn-ea"/>
                  <a:cs typeface="+mn-cs"/>
                </a:rPr>
                <a:t>0</a:t>
              </a:r>
            </a:p>
          </p:txBody>
        </p:sp>
        <p:cxnSp>
          <p:nvCxnSpPr>
            <p:cNvPr id="16" name="Straight Arrow Connector 15">
              <a:extLst>
                <a:ext uri="{FF2B5EF4-FFF2-40B4-BE49-F238E27FC236}">
                  <a16:creationId xmlns:a16="http://schemas.microsoft.com/office/drawing/2014/main" id="{E9460FD9-0E00-0F4B-A357-66778CE74C16}"/>
                </a:ext>
              </a:extLst>
            </p:cNvPr>
            <p:cNvCxnSpPr>
              <a:stCxn id="15" idx="1"/>
            </p:cNvCxnSpPr>
            <p:nvPr/>
          </p:nvCxnSpPr>
          <p:spPr>
            <a:xfrm flipH="1">
              <a:off x="2640458" y="5465852"/>
              <a:ext cx="3801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837F8A50-18D0-1141-A85E-FC18C6638F5D}"/>
              </a:ext>
            </a:extLst>
          </p:cNvPr>
          <p:cNvGrpSpPr/>
          <p:nvPr/>
        </p:nvGrpSpPr>
        <p:grpSpPr>
          <a:xfrm>
            <a:off x="1390459" y="2764437"/>
            <a:ext cx="1539570" cy="2152319"/>
            <a:chOff x="145392" y="2471052"/>
            <a:chExt cx="1539570" cy="2152319"/>
          </a:xfrm>
        </p:grpSpPr>
        <p:sp>
          <p:nvSpPr>
            <p:cNvPr id="17" name="Left Brace 16">
              <a:extLst>
                <a:ext uri="{FF2B5EF4-FFF2-40B4-BE49-F238E27FC236}">
                  <a16:creationId xmlns:a16="http://schemas.microsoft.com/office/drawing/2014/main" id="{3962AAA0-AA1A-8344-9EA0-4971E2885EC7}"/>
                </a:ext>
              </a:extLst>
            </p:cNvPr>
            <p:cNvSpPr/>
            <p:nvPr/>
          </p:nvSpPr>
          <p:spPr>
            <a:xfrm>
              <a:off x="1428108" y="2471052"/>
              <a:ext cx="256854" cy="2152319"/>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solidFill>
                    <a:sysClr val="windowText" lastClr="000000"/>
                  </a:solidFill>
                </a:ln>
                <a:solidFill>
                  <a:sysClr val="windowText" lastClr="000000"/>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654FDF83-7786-E04E-994D-6DFF5054FD14}"/>
                </a:ext>
              </a:extLst>
            </p:cNvPr>
            <p:cNvSpPr txBox="1"/>
            <p:nvPr/>
          </p:nvSpPr>
          <p:spPr>
            <a:xfrm>
              <a:off x="145392" y="3362545"/>
              <a:ext cx="1007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a:ln>
                    <a:noFill/>
                  </a:ln>
                  <a:solidFill>
                    <a:srgbClr val="000000"/>
                  </a:solidFill>
                  <a:effectLst/>
                  <a:uLnTx/>
                  <a:uFillTx/>
                  <a:latin typeface="Arial" panose="020B0604020202020204"/>
                  <a:ea typeface="+mn-ea"/>
                  <a:cs typeface="+mn-cs"/>
                </a:rPr>
                <a:t>“Gap”</a:t>
              </a:r>
            </a:p>
          </p:txBody>
        </p:sp>
        <p:cxnSp>
          <p:nvCxnSpPr>
            <p:cNvPr id="19" name="Straight Arrow Connector 18">
              <a:extLst>
                <a:ext uri="{FF2B5EF4-FFF2-40B4-BE49-F238E27FC236}">
                  <a16:creationId xmlns:a16="http://schemas.microsoft.com/office/drawing/2014/main" id="{837E7BDC-09C3-4146-98E1-ED4921CDE501}"/>
                </a:ext>
              </a:extLst>
            </p:cNvPr>
            <p:cNvCxnSpPr>
              <a:cxnSpLocks/>
            </p:cNvCxnSpPr>
            <p:nvPr/>
          </p:nvCxnSpPr>
          <p:spPr>
            <a:xfrm>
              <a:off x="876561" y="3547211"/>
              <a:ext cx="4403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7A3AEE17-5D5B-FD41-999A-298B9CDFB865}"/>
              </a:ext>
            </a:extLst>
          </p:cNvPr>
          <p:cNvGrpSpPr/>
          <p:nvPr/>
        </p:nvGrpSpPr>
        <p:grpSpPr>
          <a:xfrm>
            <a:off x="1757701" y="2624725"/>
            <a:ext cx="1204936" cy="2497962"/>
            <a:chOff x="512634" y="2331341"/>
            <a:chExt cx="1204936" cy="2497962"/>
          </a:xfrm>
        </p:grpSpPr>
        <p:sp>
          <p:nvSpPr>
            <p:cNvPr id="21" name="TextBox 20">
              <a:extLst>
                <a:ext uri="{FF2B5EF4-FFF2-40B4-BE49-F238E27FC236}">
                  <a16:creationId xmlns:a16="http://schemas.microsoft.com/office/drawing/2014/main" id="{80A6C7F9-80C2-DA41-9288-628359208D1F}"/>
                </a:ext>
              </a:extLst>
            </p:cNvPr>
            <p:cNvSpPr txBox="1"/>
            <p:nvPr/>
          </p:nvSpPr>
          <p:spPr>
            <a:xfrm>
              <a:off x="512634" y="2331341"/>
              <a:ext cx="1007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a:ln>
                    <a:noFill/>
                  </a:ln>
                  <a:solidFill>
                    <a:srgbClr val="000000"/>
                  </a:solidFill>
                  <a:effectLst/>
                  <a:uLnTx/>
                  <a:uFillTx/>
                  <a:latin typeface="Arial" panose="020B0604020202020204"/>
                  <a:ea typeface="+mn-ea"/>
                  <a:cs typeface="+mn-cs"/>
                </a:rPr>
                <a:t>50</a:t>
              </a:r>
            </a:p>
          </p:txBody>
        </p:sp>
        <p:sp>
          <p:nvSpPr>
            <p:cNvPr id="22" name="TextBox 21">
              <a:extLst>
                <a:ext uri="{FF2B5EF4-FFF2-40B4-BE49-F238E27FC236}">
                  <a16:creationId xmlns:a16="http://schemas.microsoft.com/office/drawing/2014/main" id="{12058F32-3D8C-1745-B79D-14AE64C68013}"/>
                </a:ext>
              </a:extLst>
            </p:cNvPr>
            <p:cNvSpPr txBox="1"/>
            <p:nvPr/>
          </p:nvSpPr>
          <p:spPr>
            <a:xfrm>
              <a:off x="710557" y="4459971"/>
              <a:ext cx="1007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a:ln>
                    <a:noFill/>
                  </a:ln>
                  <a:solidFill>
                    <a:srgbClr val="000000"/>
                  </a:solidFill>
                  <a:effectLst/>
                  <a:uLnTx/>
                  <a:uFillTx/>
                  <a:latin typeface="Arial" panose="020B0604020202020204"/>
                  <a:ea typeface="+mn-ea"/>
                  <a:cs typeface="+mn-cs"/>
                </a:rPr>
                <a:t>20</a:t>
              </a:r>
            </a:p>
          </p:txBody>
        </p:sp>
      </p:grpSp>
      <p:sp>
        <p:nvSpPr>
          <p:cNvPr id="24" name="TextBox 23">
            <a:extLst>
              <a:ext uri="{FF2B5EF4-FFF2-40B4-BE49-F238E27FC236}">
                <a16:creationId xmlns:a16="http://schemas.microsoft.com/office/drawing/2014/main" id="{B3E90041-E2DE-1B44-A1AB-78900DCEF677}"/>
              </a:ext>
            </a:extLst>
          </p:cNvPr>
          <p:cNvSpPr txBox="1"/>
          <p:nvPr/>
        </p:nvSpPr>
        <p:spPr>
          <a:xfrm>
            <a:off x="4549336" y="3297318"/>
            <a:ext cx="27390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1" i="0" u="none" strike="noStrike" kern="1200" cap="none" spc="0" normalizeH="0" baseline="0" noProof="0">
                <a:ln>
                  <a:noFill/>
                </a:ln>
                <a:solidFill>
                  <a:srgbClr val="000000"/>
                </a:solidFill>
                <a:effectLst/>
                <a:uLnTx/>
                <a:uFillTx/>
                <a:latin typeface="Arial" panose="020B0604020202020204"/>
                <a:ea typeface="+mn-ea"/>
                <a:cs typeface="+mn-cs"/>
              </a:rPr>
              <a:t>Close the gap by 50%</a:t>
            </a:r>
          </a:p>
        </p:txBody>
      </p:sp>
      <p:sp>
        <p:nvSpPr>
          <p:cNvPr id="30" name="Rectangle 29">
            <a:extLst>
              <a:ext uri="{FF2B5EF4-FFF2-40B4-BE49-F238E27FC236}">
                <a16:creationId xmlns:a16="http://schemas.microsoft.com/office/drawing/2014/main" id="{9254D31C-9E9B-FA4C-A3A4-F5BD6ADFD91C}"/>
              </a:ext>
            </a:extLst>
          </p:cNvPr>
          <p:cNvSpPr/>
          <p:nvPr/>
        </p:nvSpPr>
        <p:spPr>
          <a:xfrm>
            <a:off x="7399290" y="1706539"/>
            <a:ext cx="821932" cy="4075182"/>
          </a:xfrm>
          <a:prstGeom prst="rect">
            <a:avLst/>
          </a:prstGeom>
          <a:solidFill>
            <a:srgbClr val="0058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FC8468B2-D1E6-874E-9B0C-FC9B4C8D40B6}"/>
              </a:ext>
            </a:extLst>
          </p:cNvPr>
          <p:cNvSpPr txBox="1"/>
          <p:nvPr/>
        </p:nvSpPr>
        <p:spPr>
          <a:xfrm>
            <a:off x="7288371" y="1275079"/>
            <a:ext cx="13356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00000"/>
                </a:solidFill>
                <a:effectLst/>
                <a:uLnTx/>
                <a:uFillTx/>
                <a:latin typeface="Arial" panose="020B0604020202020204"/>
                <a:ea typeface="+mn-ea"/>
                <a:cs typeface="+mn-cs"/>
              </a:rPr>
              <a:t>Region 2</a:t>
            </a:r>
          </a:p>
        </p:txBody>
      </p:sp>
      <p:sp>
        <p:nvSpPr>
          <p:cNvPr id="34" name="TextBox 33">
            <a:extLst>
              <a:ext uri="{FF2B5EF4-FFF2-40B4-BE49-F238E27FC236}">
                <a16:creationId xmlns:a16="http://schemas.microsoft.com/office/drawing/2014/main" id="{A2695644-FEFB-274F-987E-DEDC3E711A92}"/>
              </a:ext>
            </a:extLst>
          </p:cNvPr>
          <p:cNvSpPr txBox="1"/>
          <p:nvPr/>
        </p:nvSpPr>
        <p:spPr>
          <a:xfrm>
            <a:off x="2993387" y="2326499"/>
            <a:ext cx="13356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a:ln>
                  <a:noFill/>
                </a:ln>
                <a:solidFill>
                  <a:srgbClr val="000000"/>
                </a:solidFill>
                <a:effectLst/>
                <a:uLnTx/>
                <a:uFillTx/>
                <a:latin typeface="Arial" panose="020B0604020202020204"/>
                <a:ea typeface="+mn-ea"/>
                <a:cs typeface="+mn-cs"/>
              </a:rPr>
              <a:t>Region 1</a:t>
            </a:r>
          </a:p>
        </p:txBody>
      </p:sp>
      <p:cxnSp>
        <p:nvCxnSpPr>
          <p:cNvPr id="20" name="Straight Connector 19">
            <a:extLst>
              <a:ext uri="{FF2B5EF4-FFF2-40B4-BE49-F238E27FC236}">
                <a16:creationId xmlns:a16="http://schemas.microsoft.com/office/drawing/2014/main" id="{886A93A7-E6CE-1A4B-97A5-7876C62A2D31}"/>
              </a:ext>
            </a:extLst>
          </p:cNvPr>
          <p:cNvCxnSpPr/>
          <p:nvPr/>
        </p:nvCxnSpPr>
        <p:spPr>
          <a:xfrm>
            <a:off x="2764715" y="3840595"/>
            <a:ext cx="139567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7" name="TextBox 26">
            <a:extLst>
              <a:ext uri="{FF2B5EF4-FFF2-40B4-BE49-F238E27FC236}">
                <a16:creationId xmlns:a16="http://schemas.microsoft.com/office/drawing/2014/main" id="{39054DAE-4032-994E-BB7D-743350FFEF0E}"/>
              </a:ext>
            </a:extLst>
          </p:cNvPr>
          <p:cNvSpPr txBox="1"/>
          <p:nvPr/>
        </p:nvSpPr>
        <p:spPr>
          <a:xfrm>
            <a:off x="2407111" y="6151928"/>
            <a:ext cx="7721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00000"/>
                </a:solidFill>
                <a:effectLst/>
                <a:uLnTx/>
                <a:uFillTx/>
                <a:latin typeface="Arial" panose="020B0604020202020204"/>
                <a:ea typeface="+mn-ea"/>
                <a:cs typeface="+mn-cs"/>
              </a:rPr>
              <a:t>Absolute targets are different – but the ambition level is the same</a:t>
            </a:r>
          </a:p>
        </p:txBody>
      </p:sp>
      <p:sp>
        <p:nvSpPr>
          <p:cNvPr id="11" name="TextBox 10">
            <a:extLst>
              <a:ext uri="{FF2B5EF4-FFF2-40B4-BE49-F238E27FC236}">
                <a16:creationId xmlns:a16="http://schemas.microsoft.com/office/drawing/2014/main" id="{085A48F1-4598-035D-A6FA-237B666CF3AF}"/>
              </a:ext>
            </a:extLst>
          </p:cNvPr>
          <p:cNvSpPr txBox="1"/>
          <p:nvPr/>
        </p:nvSpPr>
        <p:spPr>
          <a:xfrm>
            <a:off x="8458375" y="4397298"/>
            <a:ext cx="54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00000"/>
                </a:solidFill>
                <a:effectLst/>
                <a:uLnTx/>
                <a:uFillTx/>
                <a:latin typeface="Arial" panose="020B0604020202020204"/>
                <a:ea typeface="+mn-ea"/>
                <a:cs typeface="+mn-cs"/>
              </a:rPr>
              <a:t>28</a:t>
            </a:r>
          </a:p>
        </p:txBody>
      </p:sp>
      <p:sp>
        <p:nvSpPr>
          <p:cNvPr id="23" name="TextBox 22">
            <a:extLst>
              <a:ext uri="{FF2B5EF4-FFF2-40B4-BE49-F238E27FC236}">
                <a16:creationId xmlns:a16="http://schemas.microsoft.com/office/drawing/2014/main" id="{025B39AE-0967-8AF7-8E9D-9D0B7E45E662}"/>
              </a:ext>
            </a:extLst>
          </p:cNvPr>
          <p:cNvSpPr txBox="1"/>
          <p:nvPr/>
        </p:nvSpPr>
        <p:spPr>
          <a:xfrm>
            <a:off x="8458375" y="1577388"/>
            <a:ext cx="54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a:ln>
                  <a:noFill/>
                </a:ln>
                <a:solidFill>
                  <a:srgbClr val="000000"/>
                </a:solidFill>
                <a:effectLst/>
                <a:uLnTx/>
                <a:uFillTx/>
                <a:latin typeface="Arial" panose="020B0604020202020204"/>
                <a:ea typeface="+mn-ea"/>
                <a:cs typeface="+mn-cs"/>
              </a:rPr>
              <a:t>68</a:t>
            </a:r>
          </a:p>
        </p:txBody>
      </p:sp>
      <p:grpSp>
        <p:nvGrpSpPr>
          <p:cNvPr id="38" name="Group 37">
            <a:extLst>
              <a:ext uri="{FF2B5EF4-FFF2-40B4-BE49-F238E27FC236}">
                <a16:creationId xmlns:a16="http://schemas.microsoft.com/office/drawing/2014/main" id="{4D426103-5C37-A432-5E3E-FA1EB58EBE91}"/>
              </a:ext>
            </a:extLst>
          </p:cNvPr>
          <p:cNvGrpSpPr/>
          <p:nvPr/>
        </p:nvGrpSpPr>
        <p:grpSpPr>
          <a:xfrm>
            <a:off x="7062700" y="1706538"/>
            <a:ext cx="2006368" cy="2813311"/>
            <a:chOff x="7062700" y="1706538"/>
            <a:chExt cx="2006368" cy="2813311"/>
          </a:xfrm>
        </p:grpSpPr>
        <p:sp>
          <p:nvSpPr>
            <p:cNvPr id="29" name="Rectangle 28">
              <a:extLst>
                <a:ext uri="{FF2B5EF4-FFF2-40B4-BE49-F238E27FC236}">
                  <a16:creationId xmlns:a16="http://schemas.microsoft.com/office/drawing/2014/main" id="{CE729F15-C252-E548-AA75-A00BF0ED0796}"/>
                </a:ext>
              </a:extLst>
            </p:cNvPr>
            <p:cNvSpPr/>
            <p:nvPr/>
          </p:nvSpPr>
          <p:spPr>
            <a:xfrm>
              <a:off x="7399290" y="1706538"/>
              <a:ext cx="821932" cy="281331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5" name="Straight Connector 34">
              <a:extLst>
                <a:ext uri="{FF2B5EF4-FFF2-40B4-BE49-F238E27FC236}">
                  <a16:creationId xmlns:a16="http://schemas.microsoft.com/office/drawing/2014/main" id="{528A6AE1-AA0D-A340-8F8A-17C639AAF703}"/>
                </a:ext>
              </a:extLst>
            </p:cNvPr>
            <p:cNvCxnSpPr/>
            <p:nvPr/>
          </p:nvCxnSpPr>
          <p:spPr>
            <a:xfrm>
              <a:off x="7062700" y="3078595"/>
              <a:ext cx="139567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5" name="TextBox 24">
              <a:extLst>
                <a:ext uri="{FF2B5EF4-FFF2-40B4-BE49-F238E27FC236}">
                  <a16:creationId xmlns:a16="http://schemas.microsoft.com/office/drawing/2014/main" id="{579E2E7B-5CE0-DD81-64BD-8F5B2B42207A}"/>
                </a:ext>
              </a:extLst>
            </p:cNvPr>
            <p:cNvSpPr txBox="1"/>
            <p:nvPr/>
          </p:nvSpPr>
          <p:spPr>
            <a:xfrm>
              <a:off x="8520862" y="2881729"/>
              <a:ext cx="54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a:ln>
                    <a:noFill/>
                  </a:ln>
                  <a:solidFill>
                    <a:srgbClr val="FCBB40">
                      <a:lumMod val="75000"/>
                    </a:srgbClr>
                  </a:solidFill>
                  <a:effectLst/>
                  <a:uLnTx/>
                  <a:uFillTx/>
                  <a:latin typeface="Arial" panose="020B0604020202020204"/>
                  <a:ea typeface="+mn-ea"/>
                  <a:cs typeface="+mn-cs"/>
                </a:rPr>
                <a:t>48</a:t>
              </a:r>
            </a:p>
          </p:txBody>
        </p:sp>
      </p:grpSp>
      <p:sp>
        <p:nvSpPr>
          <p:cNvPr id="36" name="TextBox 35">
            <a:extLst>
              <a:ext uri="{FF2B5EF4-FFF2-40B4-BE49-F238E27FC236}">
                <a16:creationId xmlns:a16="http://schemas.microsoft.com/office/drawing/2014/main" id="{8292D76F-98CF-DE40-5B7E-F08511F592DB}"/>
              </a:ext>
            </a:extLst>
          </p:cNvPr>
          <p:cNvSpPr txBox="1"/>
          <p:nvPr/>
        </p:nvSpPr>
        <p:spPr>
          <a:xfrm>
            <a:off x="4232309" y="3679864"/>
            <a:ext cx="54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a:ln>
                  <a:noFill/>
                </a:ln>
                <a:solidFill>
                  <a:srgbClr val="FCBB40">
                    <a:lumMod val="75000"/>
                  </a:srgbClr>
                </a:solidFill>
                <a:effectLst/>
                <a:uLnTx/>
                <a:uFillTx/>
                <a:latin typeface="Arial" panose="020B0604020202020204"/>
                <a:ea typeface="+mn-ea"/>
                <a:cs typeface="+mn-cs"/>
              </a:rPr>
              <a:t>35</a:t>
            </a:r>
          </a:p>
        </p:txBody>
      </p:sp>
      <p:sp>
        <p:nvSpPr>
          <p:cNvPr id="6" name="Date Placeholder 5">
            <a:extLst>
              <a:ext uri="{FF2B5EF4-FFF2-40B4-BE49-F238E27FC236}">
                <a16:creationId xmlns:a16="http://schemas.microsoft.com/office/drawing/2014/main" id="{76503D33-F1E5-6FA5-A50A-4DC1DAB9B29A}"/>
              </a:ext>
            </a:extLst>
          </p:cNvPr>
          <p:cNvSpPr>
            <a:spLocks noGrp="1"/>
          </p:cNvSpPr>
          <p:nvPr>
            <p:ph type="dt" sz="half" idx="2"/>
          </p:nvPr>
        </p:nvSpPr>
        <p:spPr/>
        <p:txBody>
          <a:bodyPr/>
          <a:lstStyle/>
          <a:p>
            <a:r>
              <a:rPr lang="en-US"/>
              <a:t>9 November 2023</a:t>
            </a:r>
            <a:endParaRPr lang="en-GB"/>
          </a:p>
        </p:txBody>
      </p:sp>
    </p:spTree>
    <p:extLst>
      <p:ext uri="{BB962C8B-B14F-4D97-AF65-F5344CB8AC3E}">
        <p14:creationId xmlns:p14="http://schemas.microsoft.com/office/powerpoint/2010/main" val="10726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56BCF-6A2A-78FB-ED58-132C61ACFEE3}"/>
              </a:ext>
            </a:extLst>
          </p:cNvPr>
          <p:cNvSpPr>
            <a:spLocks noGrp="1"/>
          </p:cNvSpPr>
          <p:nvPr>
            <p:ph type="sldNum" sz="quarter" idx="11"/>
          </p:nvPr>
        </p:nvSpPr>
        <p:spPr/>
        <p:txBody>
          <a:bodyPr/>
          <a:lstStyle/>
          <a:p>
            <a:fld id="{838B0777-827F-8D42-90B1-61394C340E65}" type="slidenum">
              <a:rPr lang="en-US" smtClean="0"/>
              <a:pPr/>
              <a:t>2</a:t>
            </a:fld>
            <a:endParaRPr lang="en-US"/>
          </a:p>
        </p:txBody>
      </p:sp>
      <p:sp>
        <p:nvSpPr>
          <p:cNvPr id="3" name="Content Placeholder 2">
            <a:extLst>
              <a:ext uri="{FF2B5EF4-FFF2-40B4-BE49-F238E27FC236}">
                <a16:creationId xmlns:a16="http://schemas.microsoft.com/office/drawing/2014/main" id="{9E59495A-82EA-3DDA-0319-130C77851E63}"/>
              </a:ext>
            </a:extLst>
          </p:cNvPr>
          <p:cNvSpPr>
            <a:spLocks noGrp="1"/>
          </p:cNvSpPr>
          <p:nvPr>
            <p:ph sz="half" idx="1"/>
          </p:nvPr>
        </p:nvSpPr>
        <p:spPr>
          <a:xfrm>
            <a:off x="362712" y="1599944"/>
            <a:ext cx="10991088" cy="4518071"/>
          </a:xfrm>
        </p:spPr>
        <p:txBody>
          <a:bodyPr/>
          <a:lstStyle/>
          <a:p>
            <a:pPr marL="342900" indent="-342900">
              <a:buFontTx/>
              <a:buChar char="-"/>
            </a:pPr>
            <a:r>
              <a:rPr lang="en-AT" dirty="0"/>
              <a:t>Why cost-effectiveness analysis?</a:t>
            </a:r>
          </a:p>
          <a:p>
            <a:pPr marL="1028700" lvl="1" indent="-342900">
              <a:buFontTx/>
              <a:buChar char="-"/>
            </a:pPr>
            <a:r>
              <a:rPr lang="en-AT" dirty="0"/>
              <a:t>cost-benefit analysis vs cost-effectiveness analysis applied to air pollution control</a:t>
            </a:r>
          </a:p>
          <a:p>
            <a:pPr marL="1028700" lvl="1" indent="-342900">
              <a:buFontTx/>
              <a:buChar char="-"/>
            </a:pPr>
            <a:r>
              <a:rPr lang="en-GB" dirty="0"/>
              <a:t>C</a:t>
            </a:r>
            <a:r>
              <a:rPr lang="en-AT" dirty="0"/>
              <a:t>hallenges in cost-effectiveness analysis</a:t>
            </a:r>
          </a:p>
          <a:p>
            <a:pPr marL="342900" indent="-342900">
              <a:buFontTx/>
              <a:buChar char="-"/>
            </a:pPr>
            <a:r>
              <a:rPr lang="en-AT" dirty="0"/>
              <a:t>Clean air targets: what to target? The approaches of the European Commission</a:t>
            </a:r>
          </a:p>
          <a:p>
            <a:pPr marL="342900" indent="-342900">
              <a:buFontTx/>
              <a:buChar char="-"/>
            </a:pPr>
            <a:r>
              <a:rPr lang="en-AT" dirty="0"/>
              <a:t>The gap closure approach for target setting – efficient and fair?</a:t>
            </a:r>
          </a:p>
          <a:p>
            <a:pPr marL="342900" indent="-342900">
              <a:buFontTx/>
              <a:buChar char="-"/>
            </a:pPr>
            <a:r>
              <a:rPr lang="en-AT" dirty="0"/>
              <a:t>Some example results</a:t>
            </a:r>
          </a:p>
          <a:p>
            <a:pPr marL="342900" indent="-342900">
              <a:buFontTx/>
              <a:buChar char="-"/>
            </a:pPr>
            <a:r>
              <a:rPr lang="en-AT" dirty="0"/>
              <a:t>Conclusions</a:t>
            </a:r>
          </a:p>
        </p:txBody>
      </p:sp>
      <p:sp>
        <p:nvSpPr>
          <p:cNvPr id="4" name="Title 3">
            <a:extLst>
              <a:ext uri="{FF2B5EF4-FFF2-40B4-BE49-F238E27FC236}">
                <a16:creationId xmlns:a16="http://schemas.microsoft.com/office/drawing/2014/main" id="{77B0E9F8-C88B-B6B6-919B-4391CA985AC9}"/>
              </a:ext>
            </a:extLst>
          </p:cNvPr>
          <p:cNvSpPr>
            <a:spLocks noGrp="1"/>
          </p:cNvSpPr>
          <p:nvPr>
            <p:ph type="title"/>
          </p:nvPr>
        </p:nvSpPr>
        <p:spPr/>
        <p:txBody>
          <a:bodyPr/>
          <a:lstStyle/>
          <a:p>
            <a:r>
              <a:rPr lang="en-AT" dirty="0"/>
              <a:t>Content</a:t>
            </a:r>
          </a:p>
        </p:txBody>
      </p:sp>
      <p:sp>
        <p:nvSpPr>
          <p:cNvPr id="5" name="Footer Placeholder 4">
            <a:extLst>
              <a:ext uri="{FF2B5EF4-FFF2-40B4-BE49-F238E27FC236}">
                <a16:creationId xmlns:a16="http://schemas.microsoft.com/office/drawing/2014/main" id="{A5C546C9-05A3-BF1C-2F26-9B698F127557}"/>
              </a:ext>
            </a:extLst>
          </p:cNvPr>
          <p:cNvSpPr>
            <a:spLocks noGrp="1"/>
          </p:cNvSpPr>
          <p:nvPr>
            <p:ph type="ftr" sz="quarter" idx="3"/>
          </p:nvPr>
        </p:nvSpPr>
        <p:spPr/>
        <p:txBody>
          <a:bodyPr/>
          <a:lstStyle/>
          <a:p>
            <a:r>
              <a:rPr lang="en-US"/>
              <a:t>EECCA GAINS Training Nov 2023</a:t>
            </a:r>
            <a:endParaRPr lang="en-GB"/>
          </a:p>
        </p:txBody>
      </p:sp>
      <p:sp>
        <p:nvSpPr>
          <p:cNvPr id="6" name="Date Placeholder 5">
            <a:extLst>
              <a:ext uri="{FF2B5EF4-FFF2-40B4-BE49-F238E27FC236}">
                <a16:creationId xmlns:a16="http://schemas.microsoft.com/office/drawing/2014/main" id="{86723712-E8B1-C71F-DAF6-F7429F958524}"/>
              </a:ext>
            </a:extLst>
          </p:cNvPr>
          <p:cNvSpPr>
            <a:spLocks noGrp="1"/>
          </p:cNvSpPr>
          <p:nvPr>
            <p:ph type="dt" sz="half" idx="2"/>
          </p:nvPr>
        </p:nvSpPr>
        <p:spPr/>
        <p:txBody>
          <a:bodyPr/>
          <a:lstStyle/>
          <a:p>
            <a:r>
              <a:rPr lang="en-US"/>
              <a:t>9 November 2023</a:t>
            </a:r>
            <a:endParaRPr lang="en-GB"/>
          </a:p>
        </p:txBody>
      </p:sp>
    </p:spTree>
    <p:extLst>
      <p:ext uri="{BB962C8B-B14F-4D97-AF65-F5344CB8AC3E}">
        <p14:creationId xmlns:p14="http://schemas.microsoft.com/office/powerpoint/2010/main" val="1765486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8B800-487D-D948-B80B-91789DC14E74}"/>
              </a:ext>
            </a:extLst>
          </p:cNvPr>
          <p:cNvSpPr>
            <a:spLocks noGrp="1"/>
          </p:cNvSpPr>
          <p:nvPr>
            <p:ph type="title"/>
          </p:nvPr>
        </p:nvSpPr>
        <p:spPr/>
        <p:txBody>
          <a:bodyPr>
            <a:normAutofit/>
          </a:bodyPr>
          <a:lstStyle/>
          <a:p>
            <a:r>
              <a:rPr lang="en-AT" dirty="0"/>
              <a:t>Target setting: </a:t>
            </a:r>
            <a:br>
              <a:rPr lang="en-AT" dirty="0"/>
            </a:br>
            <a:r>
              <a:rPr lang="en-AT" dirty="0"/>
              <a:t>“Nice properties” of the gap closure approach</a:t>
            </a:r>
          </a:p>
        </p:txBody>
      </p:sp>
      <p:sp>
        <p:nvSpPr>
          <p:cNvPr id="3" name="Content Placeholder 2">
            <a:extLst>
              <a:ext uri="{FF2B5EF4-FFF2-40B4-BE49-F238E27FC236}">
                <a16:creationId xmlns:a16="http://schemas.microsoft.com/office/drawing/2014/main" id="{4DC60873-662F-8B45-8372-E7BBE91360FB}"/>
              </a:ext>
            </a:extLst>
          </p:cNvPr>
          <p:cNvSpPr>
            <a:spLocks noGrp="1"/>
          </p:cNvSpPr>
          <p:nvPr>
            <p:ph sz="half" idx="1"/>
          </p:nvPr>
        </p:nvSpPr>
        <p:spPr>
          <a:xfrm>
            <a:off x="362713" y="1761616"/>
            <a:ext cx="8487990" cy="4752625"/>
          </a:xfrm>
        </p:spPr>
        <p:txBody>
          <a:bodyPr>
            <a:normAutofit/>
          </a:bodyPr>
          <a:lstStyle/>
          <a:p>
            <a:pPr marL="342900" indent="-342900">
              <a:buFont typeface="Arial" panose="020B0604020202020204" pitchFamily="34" charset="0"/>
              <a:buChar char="•"/>
            </a:pPr>
            <a:r>
              <a:rPr lang="en-GB" dirty="0"/>
              <a:t>A common level </a:t>
            </a:r>
            <a:r>
              <a:rPr lang="en-US" dirty="0"/>
              <a:t>across regions establishes a sense of fairness, as all regions make the same progress towards their maximum ambition level (</a:t>
            </a:r>
            <a:r>
              <a:rPr lang="en-GB" dirty="0"/>
              <a:t>“F</a:t>
            </a:r>
            <a:r>
              <a:rPr lang="en-AT" dirty="0"/>
              <a:t>airness within capabilities”)</a:t>
            </a:r>
            <a:endParaRPr lang="en-US" dirty="0"/>
          </a:p>
          <a:p>
            <a:pPr marL="342900" indent="-342900">
              <a:buFont typeface="Arial" panose="020B0604020202020204" pitchFamily="34" charset="0"/>
              <a:buChar char="•"/>
            </a:pPr>
            <a:r>
              <a:rPr lang="en-US" dirty="0"/>
              <a:t>Gap closure percentages intuitively translate into ambitions: </a:t>
            </a:r>
          </a:p>
          <a:p>
            <a:pPr marL="1028700" lvl="1" indent="-342900">
              <a:buFont typeface="Arial" panose="020B0604020202020204" pitchFamily="34" charset="0"/>
              <a:buChar char="•"/>
            </a:pPr>
            <a:r>
              <a:rPr lang="en-US" dirty="0"/>
              <a:t>0% = stay at current legislation</a:t>
            </a:r>
          </a:p>
          <a:p>
            <a:pPr marL="1028700" lvl="1" indent="-342900">
              <a:buFont typeface="Arial" panose="020B0604020202020204" pitchFamily="34" charset="0"/>
              <a:buChar char="•"/>
            </a:pPr>
            <a:r>
              <a:rPr lang="en-US" dirty="0"/>
              <a:t>100% = do maximum reductions</a:t>
            </a:r>
          </a:p>
          <a:p>
            <a:pPr marL="342900" indent="-342900">
              <a:buFont typeface="Arial" panose="020B0604020202020204" pitchFamily="34" charset="0"/>
              <a:buChar char="•"/>
            </a:pPr>
            <a:r>
              <a:rPr lang="en-US" dirty="0"/>
              <a:t>The gap closure approach can be applied to different indicators: emissions, concentrations, [health impacts, ecosystem impacts, …]</a:t>
            </a:r>
            <a:endParaRPr lang="en-AT" dirty="0"/>
          </a:p>
          <a:p>
            <a:pPr marL="342900" indent="-342900">
              <a:buFont typeface="Arial" panose="020B0604020202020204" pitchFamily="34" charset="0"/>
              <a:buChar char="•"/>
            </a:pPr>
            <a:endParaRPr lang="en-AT" dirty="0"/>
          </a:p>
        </p:txBody>
      </p:sp>
      <p:sp>
        <p:nvSpPr>
          <p:cNvPr id="4" name="Slide Number Placeholder 3">
            <a:extLst>
              <a:ext uri="{FF2B5EF4-FFF2-40B4-BE49-F238E27FC236}">
                <a16:creationId xmlns:a16="http://schemas.microsoft.com/office/drawing/2014/main" id="{D721DA10-5E87-DE48-BCE5-8D469D606A53}"/>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8B0777-827F-8D42-90B1-61394C340E65}" type="slidenum">
              <a:rPr kumimoji="0" lang="en-US" sz="1000" b="0" i="0" u="none" strike="noStrike" kern="1200" cap="none" spc="0" normalizeH="0" baseline="0" noProof="0" smtClean="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33E9FB5C-F362-BA4A-A237-B395F607251B}"/>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t>EECCA GAINS Training Nov 2023</a:t>
            </a:r>
            <a:endParaRPr kumimoji="0" lang="en-GB" sz="1000" b="0" i="0" u="none" strike="noStrike" kern="1200" cap="none" spc="0" normalizeH="0" baseline="0" noProof="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9A7F9F9F-FD47-F167-CDF4-3D864FCE1A1C}"/>
              </a:ext>
            </a:extLst>
          </p:cNvPr>
          <p:cNvPicPr>
            <a:picLocks noChangeAspect="1"/>
          </p:cNvPicPr>
          <p:nvPr/>
        </p:nvPicPr>
        <p:blipFill>
          <a:blip r:embed="rId2"/>
          <a:stretch>
            <a:fillRect/>
          </a:stretch>
        </p:blipFill>
        <p:spPr>
          <a:xfrm>
            <a:off x="7943088" y="2669874"/>
            <a:ext cx="3886199" cy="2185987"/>
          </a:xfrm>
          <a:prstGeom prst="rect">
            <a:avLst/>
          </a:prstGeom>
        </p:spPr>
      </p:pic>
      <p:sp>
        <p:nvSpPr>
          <p:cNvPr id="6" name="Date Placeholder 5">
            <a:extLst>
              <a:ext uri="{FF2B5EF4-FFF2-40B4-BE49-F238E27FC236}">
                <a16:creationId xmlns:a16="http://schemas.microsoft.com/office/drawing/2014/main" id="{DC32E25A-F8CF-75CD-3558-C9DCEC20CF93}"/>
              </a:ext>
            </a:extLst>
          </p:cNvPr>
          <p:cNvSpPr>
            <a:spLocks noGrp="1"/>
          </p:cNvSpPr>
          <p:nvPr>
            <p:ph type="dt" sz="half" idx="2"/>
          </p:nvPr>
        </p:nvSpPr>
        <p:spPr/>
        <p:txBody>
          <a:bodyPr/>
          <a:lstStyle/>
          <a:p>
            <a:r>
              <a:rPr lang="en-US"/>
              <a:t>9 November 2023</a:t>
            </a:r>
            <a:endParaRPr lang="en-GB"/>
          </a:p>
        </p:txBody>
      </p:sp>
    </p:spTree>
    <p:extLst>
      <p:ext uri="{BB962C8B-B14F-4D97-AF65-F5344CB8AC3E}">
        <p14:creationId xmlns:p14="http://schemas.microsoft.com/office/powerpoint/2010/main" val="87349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CA36F09-0DCF-4A02-97E5-BD71458F1983}"/>
              </a:ext>
            </a:extLst>
          </p:cNvPr>
          <p:cNvSpPr>
            <a:spLocks noGrp="1" noChangeArrowheads="1"/>
          </p:cNvSpPr>
          <p:nvPr>
            <p:ph type="title"/>
          </p:nvPr>
        </p:nvSpPr>
        <p:spPr>
          <a:xfrm>
            <a:off x="362712" y="393700"/>
            <a:ext cx="10658856" cy="985073"/>
          </a:xfrm>
        </p:spPr>
        <p:txBody>
          <a:bodyPr/>
          <a:lstStyle/>
          <a:p>
            <a:r>
              <a:rPr lang="en-US" altLang="en-US" dirty="0"/>
              <a:t>Setting a specific target: </a:t>
            </a:r>
            <a:br>
              <a:rPr lang="en-US" altLang="en-US" sz="2400" dirty="0"/>
            </a:br>
            <a:r>
              <a:rPr lang="en-US" altLang="en-US" sz="2400" dirty="0"/>
              <a:t>Examples of the resulting cost-effective measures</a:t>
            </a:r>
          </a:p>
        </p:txBody>
      </p:sp>
      <p:pic>
        <p:nvPicPr>
          <p:cNvPr id="25603" name="Picture 2">
            <a:extLst>
              <a:ext uri="{FF2B5EF4-FFF2-40B4-BE49-F238E27FC236}">
                <a16:creationId xmlns:a16="http://schemas.microsoft.com/office/drawing/2014/main" id="{111D4939-CEEA-4884-988C-4C294667F0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1582738"/>
            <a:ext cx="7105650"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4">
            <a:extLst>
              <a:ext uri="{FF2B5EF4-FFF2-40B4-BE49-F238E27FC236}">
                <a16:creationId xmlns:a16="http://schemas.microsoft.com/office/drawing/2014/main" id="{A8BB2C60-31B4-41F6-B377-119A82FA1B4E}"/>
              </a:ext>
            </a:extLst>
          </p:cNvPr>
          <p:cNvSpPr txBox="1">
            <a:spLocks noChangeArrowheads="1"/>
          </p:cNvSpPr>
          <p:nvPr/>
        </p:nvSpPr>
        <p:spPr bwMode="auto">
          <a:xfrm>
            <a:off x="9648825" y="2176463"/>
            <a:ext cx="889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Arial Unicode MS" panose="020B0604020202020204" pitchFamily="34" charset="-128"/>
                <a:ea typeface="Arial Unicode MS" panose="020B0604020202020204" pitchFamily="34" charset="-128"/>
                <a:cs typeface="Arial Unicode MS" panose="020B0604020202020204" pitchFamily="34" charset="-128"/>
              </a:rPr>
              <a:t>SO</a:t>
            </a:r>
            <a:r>
              <a:rPr lang="en-US" altLang="en-US" sz="2400" baseline="-25000">
                <a:latin typeface="Arial Unicode MS" panose="020B0604020202020204" pitchFamily="34" charset="-128"/>
                <a:ea typeface="Arial Unicode MS" panose="020B0604020202020204" pitchFamily="34" charset="-128"/>
                <a:cs typeface="Arial Unicode MS" panose="020B0604020202020204" pitchFamily="34" charset="-128"/>
              </a:rPr>
              <a:t>2</a:t>
            </a:r>
            <a:endParaRPr lang="en-US" altLang="en-US" sz="800" baseline="-250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Date Placeholder 1">
            <a:extLst>
              <a:ext uri="{FF2B5EF4-FFF2-40B4-BE49-F238E27FC236}">
                <a16:creationId xmlns:a16="http://schemas.microsoft.com/office/drawing/2014/main" id="{2466E495-F2E9-BA68-1FD1-F2F13A290671}"/>
              </a:ext>
            </a:extLst>
          </p:cNvPr>
          <p:cNvSpPr>
            <a:spLocks noGrp="1"/>
          </p:cNvSpPr>
          <p:nvPr>
            <p:ph type="dt" sz="half" idx="10"/>
          </p:nvPr>
        </p:nvSpPr>
        <p:spPr/>
        <p:txBody>
          <a:bodyPr/>
          <a:lstStyle/>
          <a:p>
            <a:r>
              <a:rPr lang="en-US"/>
              <a:t>9 November 2023</a:t>
            </a:r>
          </a:p>
        </p:txBody>
      </p:sp>
      <p:sp>
        <p:nvSpPr>
          <p:cNvPr id="3" name="Footer Placeholder 2">
            <a:extLst>
              <a:ext uri="{FF2B5EF4-FFF2-40B4-BE49-F238E27FC236}">
                <a16:creationId xmlns:a16="http://schemas.microsoft.com/office/drawing/2014/main" id="{15704AC2-C664-D75E-30B1-5008B5E2501D}"/>
              </a:ext>
            </a:extLst>
          </p:cNvPr>
          <p:cNvSpPr>
            <a:spLocks noGrp="1"/>
          </p:cNvSpPr>
          <p:nvPr>
            <p:ph type="ftr" sz="quarter" idx="11"/>
          </p:nvPr>
        </p:nvSpPr>
        <p:spPr/>
        <p:txBody>
          <a:bodyPr/>
          <a:lstStyle/>
          <a:p>
            <a:r>
              <a:rPr lang="en-US"/>
              <a:t>EECCA GAINS Training Nov 2023</a:t>
            </a:r>
          </a:p>
        </p:txBody>
      </p:sp>
      <p:sp>
        <p:nvSpPr>
          <p:cNvPr id="4" name="Slide Number Placeholder 3">
            <a:extLst>
              <a:ext uri="{FF2B5EF4-FFF2-40B4-BE49-F238E27FC236}">
                <a16:creationId xmlns:a16="http://schemas.microsoft.com/office/drawing/2014/main" id="{00564BCB-A05D-6679-D97E-969BE8DE3809}"/>
              </a:ext>
            </a:extLst>
          </p:cNvPr>
          <p:cNvSpPr>
            <a:spLocks noGrp="1"/>
          </p:cNvSpPr>
          <p:nvPr>
            <p:ph type="sldNum" sz="quarter" idx="12"/>
          </p:nvPr>
        </p:nvSpPr>
        <p:spPr/>
        <p:txBody>
          <a:bodyPr/>
          <a:lstStyle/>
          <a:p>
            <a:fld id="{E836E469-D91A-4AA4-A715-C1E6975802DD}"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4">
            <a:extLst>
              <a:ext uri="{FF2B5EF4-FFF2-40B4-BE49-F238E27FC236}">
                <a16:creationId xmlns:a16="http://schemas.microsoft.com/office/drawing/2014/main" id="{36E7F7AF-F01D-4403-A1BD-930FE38B930E}"/>
              </a:ext>
            </a:extLst>
          </p:cNvPr>
          <p:cNvSpPr txBox="1">
            <a:spLocks noChangeArrowheads="1"/>
          </p:cNvSpPr>
          <p:nvPr/>
        </p:nvSpPr>
        <p:spPr bwMode="auto">
          <a:xfrm>
            <a:off x="9648825" y="2176463"/>
            <a:ext cx="889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Arial Unicode MS" panose="020B0604020202020204" pitchFamily="34" charset="-128"/>
                <a:ea typeface="Arial Unicode MS" panose="020B0604020202020204" pitchFamily="34" charset="-128"/>
                <a:cs typeface="Arial Unicode MS" panose="020B0604020202020204" pitchFamily="34" charset="-128"/>
              </a:rPr>
              <a:t>NO</a:t>
            </a:r>
            <a:r>
              <a:rPr lang="en-US" altLang="en-US" sz="2400" baseline="-25000">
                <a:latin typeface="Arial Unicode MS" panose="020B0604020202020204" pitchFamily="34" charset="-128"/>
                <a:ea typeface="Arial Unicode MS" panose="020B0604020202020204" pitchFamily="34" charset="-128"/>
                <a:cs typeface="Arial Unicode MS" panose="020B0604020202020204" pitchFamily="34" charset="-128"/>
              </a:rPr>
              <a:t>x</a:t>
            </a:r>
            <a:endParaRPr lang="en-US" altLang="en-US" sz="800" baseline="-2500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6628" name="Picture 3">
            <a:extLst>
              <a:ext uri="{FF2B5EF4-FFF2-40B4-BE49-F238E27FC236}">
                <a16:creationId xmlns:a16="http://schemas.microsoft.com/office/drawing/2014/main" id="{2FE0FF9E-00AC-4BDD-A2A8-DAD7469398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6601" y="1417638"/>
            <a:ext cx="7642225"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48D13851-1B1C-1383-B07E-E9ADAB881F71}"/>
              </a:ext>
            </a:extLst>
          </p:cNvPr>
          <p:cNvSpPr>
            <a:spLocks noGrp="1"/>
          </p:cNvSpPr>
          <p:nvPr>
            <p:ph type="dt" sz="half" idx="10"/>
          </p:nvPr>
        </p:nvSpPr>
        <p:spPr/>
        <p:txBody>
          <a:bodyPr/>
          <a:lstStyle/>
          <a:p>
            <a:r>
              <a:rPr lang="en-US"/>
              <a:t>9 November 2023</a:t>
            </a:r>
          </a:p>
        </p:txBody>
      </p:sp>
      <p:sp>
        <p:nvSpPr>
          <p:cNvPr id="3" name="Footer Placeholder 2">
            <a:extLst>
              <a:ext uri="{FF2B5EF4-FFF2-40B4-BE49-F238E27FC236}">
                <a16:creationId xmlns:a16="http://schemas.microsoft.com/office/drawing/2014/main" id="{EA7942FF-332E-600B-010A-8C889F2EF4D5}"/>
              </a:ext>
            </a:extLst>
          </p:cNvPr>
          <p:cNvSpPr>
            <a:spLocks noGrp="1"/>
          </p:cNvSpPr>
          <p:nvPr>
            <p:ph type="ftr" sz="quarter" idx="11"/>
          </p:nvPr>
        </p:nvSpPr>
        <p:spPr/>
        <p:txBody>
          <a:bodyPr/>
          <a:lstStyle/>
          <a:p>
            <a:r>
              <a:rPr lang="en-US"/>
              <a:t>EECCA GAINS Training Nov 2023</a:t>
            </a:r>
          </a:p>
        </p:txBody>
      </p:sp>
      <p:sp>
        <p:nvSpPr>
          <p:cNvPr id="4" name="Slide Number Placeholder 3">
            <a:extLst>
              <a:ext uri="{FF2B5EF4-FFF2-40B4-BE49-F238E27FC236}">
                <a16:creationId xmlns:a16="http://schemas.microsoft.com/office/drawing/2014/main" id="{61B6A971-8F33-0B5A-0298-46E66CE8FB48}"/>
              </a:ext>
            </a:extLst>
          </p:cNvPr>
          <p:cNvSpPr>
            <a:spLocks noGrp="1"/>
          </p:cNvSpPr>
          <p:nvPr>
            <p:ph type="sldNum" sz="quarter" idx="12"/>
          </p:nvPr>
        </p:nvSpPr>
        <p:spPr/>
        <p:txBody>
          <a:bodyPr/>
          <a:lstStyle/>
          <a:p>
            <a:fld id="{E836E469-D91A-4AA4-A715-C1E6975802DD}" type="slidenum">
              <a:rPr lang="en-US" smtClean="0"/>
              <a:t>22</a:t>
            </a:fld>
            <a:endParaRPr lang="en-US"/>
          </a:p>
        </p:txBody>
      </p:sp>
      <p:sp>
        <p:nvSpPr>
          <p:cNvPr id="5" name="Title 1">
            <a:extLst>
              <a:ext uri="{FF2B5EF4-FFF2-40B4-BE49-F238E27FC236}">
                <a16:creationId xmlns:a16="http://schemas.microsoft.com/office/drawing/2014/main" id="{007689CA-82A4-889D-8ECD-942C7C3672B6}"/>
              </a:ext>
            </a:extLst>
          </p:cNvPr>
          <p:cNvSpPr txBox="1">
            <a:spLocks noChangeArrowheads="1"/>
          </p:cNvSpPr>
          <p:nvPr/>
        </p:nvSpPr>
        <p:spPr>
          <a:xfrm>
            <a:off x="498285" y="207337"/>
            <a:ext cx="10658856" cy="985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a:lstStyle>
          <a:p>
            <a:r>
              <a:rPr lang="en-US" altLang="en-US" dirty="0"/>
              <a:t>Setting a specific target: </a:t>
            </a:r>
            <a:br>
              <a:rPr lang="en-US" altLang="en-US" sz="2400" dirty="0"/>
            </a:br>
            <a:r>
              <a:rPr lang="en-US" altLang="en-US" sz="2400" dirty="0"/>
              <a:t>Examples of the resulting cost-effective measures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8E1206-D96B-50DC-80C6-DFBCD89C7134}"/>
              </a:ext>
            </a:extLst>
          </p:cNvPr>
          <p:cNvSpPr>
            <a:spLocks noGrp="1"/>
          </p:cNvSpPr>
          <p:nvPr>
            <p:ph type="sldNum" sz="quarter" idx="11"/>
          </p:nvPr>
        </p:nvSpPr>
        <p:spPr/>
        <p:txBody>
          <a:bodyPr/>
          <a:lstStyle/>
          <a:p>
            <a:fld id="{838B0777-827F-8D42-90B1-61394C340E65}" type="slidenum">
              <a:rPr lang="en-US" smtClean="0"/>
              <a:pPr/>
              <a:t>23</a:t>
            </a:fld>
            <a:endParaRPr lang="en-US"/>
          </a:p>
        </p:txBody>
      </p:sp>
      <p:sp>
        <p:nvSpPr>
          <p:cNvPr id="3" name="Content Placeholder 2">
            <a:extLst>
              <a:ext uri="{FF2B5EF4-FFF2-40B4-BE49-F238E27FC236}">
                <a16:creationId xmlns:a16="http://schemas.microsoft.com/office/drawing/2014/main" id="{DCB9F88A-9542-372A-50E5-BC43CDCF760A}"/>
              </a:ext>
            </a:extLst>
          </p:cNvPr>
          <p:cNvSpPr>
            <a:spLocks noGrp="1"/>
          </p:cNvSpPr>
          <p:nvPr>
            <p:ph sz="half" idx="1"/>
          </p:nvPr>
        </p:nvSpPr>
        <p:spPr/>
        <p:txBody>
          <a:bodyPr/>
          <a:lstStyle/>
          <a:p>
            <a:pPr marL="342900" indent="-342900">
              <a:buFont typeface="Arial" panose="020B0604020202020204" pitchFamily="34" charset="0"/>
              <a:buChar char="•"/>
            </a:pPr>
            <a:r>
              <a:rPr lang="en-AT" dirty="0"/>
              <a:t>50% gap closure on PM2.5 exposure (population-weighted concentration)</a:t>
            </a:r>
          </a:p>
          <a:p>
            <a:pPr marL="342900" indent="-342900">
              <a:buFont typeface="Arial" panose="020B0604020202020204" pitchFamily="34" charset="0"/>
              <a:buChar char="•"/>
            </a:pPr>
            <a:r>
              <a:rPr lang="en-AT" dirty="0"/>
              <a:t>AND 60% gap closure on accumulated area exceeded (eutrophication)</a:t>
            </a:r>
          </a:p>
          <a:p>
            <a:pPr marL="342900" indent="-342900">
              <a:buFont typeface="Arial" panose="020B0604020202020204" pitchFamily="34" charset="0"/>
              <a:buChar char="•"/>
            </a:pPr>
            <a:endParaRPr lang="en-AT" dirty="0"/>
          </a:p>
          <a:p>
            <a:pPr marL="342900" indent="-342900">
              <a:buFont typeface="Arial" panose="020B0604020202020204" pitchFamily="34" charset="0"/>
              <a:buChar char="•"/>
            </a:pPr>
            <a:endParaRPr lang="en-AT" dirty="0"/>
          </a:p>
          <a:p>
            <a:pPr marL="342900" indent="-342900">
              <a:buFont typeface="Arial" panose="020B0604020202020204" pitchFamily="34" charset="0"/>
              <a:buChar char="•"/>
            </a:pPr>
            <a:endParaRPr lang="en-AT" dirty="0"/>
          </a:p>
        </p:txBody>
      </p:sp>
      <p:sp>
        <p:nvSpPr>
          <p:cNvPr id="4" name="Title 3">
            <a:extLst>
              <a:ext uri="{FF2B5EF4-FFF2-40B4-BE49-F238E27FC236}">
                <a16:creationId xmlns:a16="http://schemas.microsoft.com/office/drawing/2014/main" id="{64905BB8-47C8-7FDD-6E84-0C03A9698C18}"/>
              </a:ext>
            </a:extLst>
          </p:cNvPr>
          <p:cNvSpPr>
            <a:spLocks noGrp="1"/>
          </p:cNvSpPr>
          <p:nvPr>
            <p:ph type="title"/>
          </p:nvPr>
        </p:nvSpPr>
        <p:spPr/>
        <p:txBody>
          <a:bodyPr/>
          <a:lstStyle/>
          <a:p>
            <a:r>
              <a:rPr lang="en-AT" dirty="0"/>
              <a:t>Targets used in the Revision of the Gothenburg Protocol</a:t>
            </a:r>
          </a:p>
        </p:txBody>
      </p:sp>
      <p:sp>
        <p:nvSpPr>
          <p:cNvPr id="5" name="Footer Placeholder 4">
            <a:extLst>
              <a:ext uri="{FF2B5EF4-FFF2-40B4-BE49-F238E27FC236}">
                <a16:creationId xmlns:a16="http://schemas.microsoft.com/office/drawing/2014/main" id="{B31B640B-D430-C005-E3A7-D46C2F74CCEB}"/>
              </a:ext>
            </a:extLst>
          </p:cNvPr>
          <p:cNvSpPr>
            <a:spLocks noGrp="1"/>
          </p:cNvSpPr>
          <p:nvPr>
            <p:ph type="ftr" sz="quarter" idx="3"/>
          </p:nvPr>
        </p:nvSpPr>
        <p:spPr/>
        <p:txBody>
          <a:bodyPr/>
          <a:lstStyle/>
          <a:p>
            <a:r>
              <a:rPr lang="en-US"/>
              <a:t>EECCA GAINS Training Nov 2023</a:t>
            </a:r>
            <a:endParaRPr lang="en-GB"/>
          </a:p>
        </p:txBody>
      </p:sp>
      <p:sp>
        <p:nvSpPr>
          <p:cNvPr id="6" name="Date Placeholder 5">
            <a:extLst>
              <a:ext uri="{FF2B5EF4-FFF2-40B4-BE49-F238E27FC236}">
                <a16:creationId xmlns:a16="http://schemas.microsoft.com/office/drawing/2014/main" id="{1ADD3707-6DC0-A577-C948-CEC078490E12}"/>
              </a:ext>
            </a:extLst>
          </p:cNvPr>
          <p:cNvSpPr>
            <a:spLocks noGrp="1"/>
          </p:cNvSpPr>
          <p:nvPr>
            <p:ph type="dt" sz="half" idx="2"/>
          </p:nvPr>
        </p:nvSpPr>
        <p:spPr/>
        <p:txBody>
          <a:bodyPr/>
          <a:lstStyle/>
          <a:p>
            <a:r>
              <a:rPr lang="en-US"/>
              <a:t>9 November 2023</a:t>
            </a:r>
            <a:endParaRPr lang="en-GB"/>
          </a:p>
        </p:txBody>
      </p:sp>
      <p:sp>
        <p:nvSpPr>
          <p:cNvPr id="35" name="Rectangle 34">
            <a:extLst>
              <a:ext uri="{FF2B5EF4-FFF2-40B4-BE49-F238E27FC236}">
                <a16:creationId xmlns:a16="http://schemas.microsoft.com/office/drawing/2014/main" id="{65FD7565-B30C-B565-D921-5FFF517933A4}"/>
              </a:ext>
            </a:extLst>
          </p:cNvPr>
          <p:cNvSpPr/>
          <p:nvPr/>
        </p:nvSpPr>
        <p:spPr>
          <a:xfrm>
            <a:off x="3274542" y="5671761"/>
            <a:ext cx="821932" cy="842481"/>
          </a:xfrm>
          <a:prstGeom prst="rect">
            <a:avLst/>
          </a:prstGeom>
          <a:solidFill>
            <a:srgbClr val="0058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Rectangle 36">
            <a:extLst>
              <a:ext uri="{FF2B5EF4-FFF2-40B4-BE49-F238E27FC236}">
                <a16:creationId xmlns:a16="http://schemas.microsoft.com/office/drawing/2014/main" id="{84B8C8F8-E2C2-6CC7-8BA0-C718A52FB8D8}"/>
              </a:ext>
            </a:extLst>
          </p:cNvPr>
          <p:cNvSpPr/>
          <p:nvPr/>
        </p:nvSpPr>
        <p:spPr>
          <a:xfrm>
            <a:off x="3274542" y="3521204"/>
            <a:ext cx="821932" cy="215055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8" name="Group 37">
            <a:extLst>
              <a:ext uri="{FF2B5EF4-FFF2-40B4-BE49-F238E27FC236}">
                <a16:creationId xmlns:a16="http://schemas.microsoft.com/office/drawing/2014/main" id="{05AE1017-61E0-A5C2-F6F8-EC2C63139D84}"/>
              </a:ext>
            </a:extLst>
          </p:cNvPr>
          <p:cNvGrpSpPr/>
          <p:nvPr/>
        </p:nvGrpSpPr>
        <p:grpSpPr>
          <a:xfrm>
            <a:off x="4259149" y="3334775"/>
            <a:ext cx="1643865" cy="369332"/>
            <a:chOff x="2741487" y="2286386"/>
            <a:chExt cx="1643865" cy="369332"/>
          </a:xfrm>
        </p:grpSpPr>
        <p:sp>
          <p:nvSpPr>
            <p:cNvPr id="39" name="TextBox 38">
              <a:extLst>
                <a:ext uri="{FF2B5EF4-FFF2-40B4-BE49-F238E27FC236}">
                  <a16:creationId xmlns:a16="http://schemas.microsoft.com/office/drawing/2014/main" id="{D7758FA1-791E-AD15-D433-B04605C11912}"/>
                </a:ext>
              </a:extLst>
            </p:cNvPr>
            <p:cNvSpPr txBox="1"/>
            <p:nvPr/>
          </p:nvSpPr>
          <p:spPr>
            <a:xfrm>
              <a:off x="3121630" y="2286386"/>
              <a:ext cx="12637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a:ln>
                    <a:noFill/>
                  </a:ln>
                  <a:solidFill>
                    <a:srgbClr val="000000"/>
                  </a:solidFill>
                  <a:effectLst/>
                  <a:uLnTx/>
                  <a:uFillTx/>
                  <a:latin typeface="Arial" panose="020B0604020202020204"/>
                  <a:ea typeface="+mn-ea"/>
                  <a:cs typeface="+mn-cs"/>
                </a:rPr>
                <a:t>CLE</a:t>
              </a:r>
            </a:p>
          </p:txBody>
        </p:sp>
        <p:cxnSp>
          <p:nvCxnSpPr>
            <p:cNvPr id="40" name="Straight Arrow Connector 39">
              <a:extLst>
                <a:ext uri="{FF2B5EF4-FFF2-40B4-BE49-F238E27FC236}">
                  <a16:creationId xmlns:a16="http://schemas.microsoft.com/office/drawing/2014/main" id="{F62E7933-4C74-BA5F-B135-00E70EBE9936}"/>
                </a:ext>
              </a:extLst>
            </p:cNvPr>
            <p:cNvCxnSpPr>
              <a:stCxn id="39" idx="1"/>
            </p:cNvCxnSpPr>
            <p:nvPr/>
          </p:nvCxnSpPr>
          <p:spPr>
            <a:xfrm flipH="1">
              <a:off x="2741487" y="2471052"/>
              <a:ext cx="3801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505ACA20-3B79-38ED-4D04-7A3B38728E4D}"/>
              </a:ext>
            </a:extLst>
          </p:cNvPr>
          <p:cNvGrpSpPr/>
          <p:nvPr/>
        </p:nvGrpSpPr>
        <p:grpSpPr>
          <a:xfrm>
            <a:off x="4158120" y="5487094"/>
            <a:ext cx="1643865" cy="369332"/>
            <a:chOff x="2640458" y="4438705"/>
            <a:chExt cx="1643865" cy="369332"/>
          </a:xfrm>
        </p:grpSpPr>
        <p:sp>
          <p:nvSpPr>
            <p:cNvPr id="42" name="TextBox 41">
              <a:extLst>
                <a:ext uri="{FF2B5EF4-FFF2-40B4-BE49-F238E27FC236}">
                  <a16:creationId xmlns:a16="http://schemas.microsoft.com/office/drawing/2014/main" id="{CA0F6FD4-F2A6-254B-2BCF-8F9AE1425276}"/>
                </a:ext>
              </a:extLst>
            </p:cNvPr>
            <p:cNvSpPr txBox="1"/>
            <p:nvPr/>
          </p:nvSpPr>
          <p:spPr>
            <a:xfrm>
              <a:off x="3020601" y="4438705"/>
              <a:ext cx="12637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a:ln>
                    <a:noFill/>
                  </a:ln>
                  <a:solidFill>
                    <a:srgbClr val="000000"/>
                  </a:solidFill>
                  <a:effectLst/>
                  <a:uLnTx/>
                  <a:uFillTx/>
                  <a:latin typeface="Arial" panose="020B0604020202020204"/>
                  <a:ea typeface="+mn-ea"/>
                  <a:cs typeface="+mn-cs"/>
                </a:rPr>
                <a:t>MTFR</a:t>
              </a:r>
            </a:p>
          </p:txBody>
        </p:sp>
        <p:cxnSp>
          <p:nvCxnSpPr>
            <p:cNvPr id="43" name="Straight Arrow Connector 42">
              <a:extLst>
                <a:ext uri="{FF2B5EF4-FFF2-40B4-BE49-F238E27FC236}">
                  <a16:creationId xmlns:a16="http://schemas.microsoft.com/office/drawing/2014/main" id="{83907CDF-4E11-C553-4208-36D8CFCB6C98}"/>
                </a:ext>
              </a:extLst>
            </p:cNvPr>
            <p:cNvCxnSpPr>
              <a:stCxn id="42" idx="1"/>
            </p:cNvCxnSpPr>
            <p:nvPr/>
          </p:nvCxnSpPr>
          <p:spPr>
            <a:xfrm flipH="1">
              <a:off x="2640458" y="4623371"/>
              <a:ext cx="3801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31970DFB-6E0A-F346-CDA0-A36C79A096FA}"/>
              </a:ext>
            </a:extLst>
          </p:cNvPr>
          <p:cNvSpPr txBox="1"/>
          <p:nvPr/>
        </p:nvSpPr>
        <p:spPr>
          <a:xfrm>
            <a:off x="2665048" y="3099512"/>
            <a:ext cx="29835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00000"/>
                </a:solidFill>
                <a:effectLst/>
                <a:uLnTx/>
                <a:uFillTx/>
                <a:latin typeface="Arial" panose="020B0604020202020204"/>
                <a:ea typeface="+mn-ea"/>
                <a:cs typeface="+mn-cs"/>
              </a:rPr>
              <a:t>PM2.5 concentration</a:t>
            </a:r>
          </a:p>
        </p:txBody>
      </p:sp>
      <p:cxnSp>
        <p:nvCxnSpPr>
          <p:cNvPr id="55" name="Straight Connector 54">
            <a:extLst>
              <a:ext uri="{FF2B5EF4-FFF2-40B4-BE49-F238E27FC236}">
                <a16:creationId xmlns:a16="http://schemas.microsoft.com/office/drawing/2014/main" id="{2A4A3659-36CE-5C8B-BE0D-2B922530A275}"/>
              </a:ext>
            </a:extLst>
          </p:cNvPr>
          <p:cNvCxnSpPr/>
          <p:nvPr/>
        </p:nvCxnSpPr>
        <p:spPr>
          <a:xfrm>
            <a:off x="3037309" y="4595600"/>
            <a:ext cx="139567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63" name="Rectangle 62">
            <a:extLst>
              <a:ext uri="{FF2B5EF4-FFF2-40B4-BE49-F238E27FC236}">
                <a16:creationId xmlns:a16="http://schemas.microsoft.com/office/drawing/2014/main" id="{1B81CE74-CF3B-4BC2-2BCB-AF93B72779F9}"/>
              </a:ext>
            </a:extLst>
          </p:cNvPr>
          <p:cNvSpPr/>
          <p:nvPr/>
        </p:nvSpPr>
        <p:spPr>
          <a:xfrm>
            <a:off x="7830236" y="5671761"/>
            <a:ext cx="821932" cy="842481"/>
          </a:xfrm>
          <a:prstGeom prst="rect">
            <a:avLst/>
          </a:prstGeom>
          <a:solidFill>
            <a:srgbClr val="0058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4" name="Rectangle 63">
            <a:extLst>
              <a:ext uri="{FF2B5EF4-FFF2-40B4-BE49-F238E27FC236}">
                <a16:creationId xmlns:a16="http://schemas.microsoft.com/office/drawing/2014/main" id="{E3EF4E8C-D4B2-6795-AD8D-12FE3C9C20B0}"/>
              </a:ext>
            </a:extLst>
          </p:cNvPr>
          <p:cNvSpPr/>
          <p:nvPr/>
        </p:nvSpPr>
        <p:spPr>
          <a:xfrm>
            <a:off x="7830236" y="3521204"/>
            <a:ext cx="821932" cy="215055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65" name="Group 64">
            <a:extLst>
              <a:ext uri="{FF2B5EF4-FFF2-40B4-BE49-F238E27FC236}">
                <a16:creationId xmlns:a16="http://schemas.microsoft.com/office/drawing/2014/main" id="{835F29B5-0E29-57E8-3B5F-982ED1090641}"/>
              </a:ext>
            </a:extLst>
          </p:cNvPr>
          <p:cNvGrpSpPr/>
          <p:nvPr/>
        </p:nvGrpSpPr>
        <p:grpSpPr>
          <a:xfrm>
            <a:off x="8814843" y="3334775"/>
            <a:ext cx="1643865" cy="369332"/>
            <a:chOff x="2741487" y="2286386"/>
            <a:chExt cx="1643865" cy="369332"/>
          </a:xfrm>
        </p:grpSpPr>
        <p:sp>
          <p:nvSpPr>
            <p:cNvPr id="66" name="TextBox 65">
              <a:extLst>
                <a:ext uri="{FF2B5EF4-FFF2-40B4-BE49-F238E27FC236}">
                  <a16:creationId xmlns:a16="http://schemas.microsoft.com/office/drawing/2014/main" id="{5D881B9D-C832-3A2A-2A23-E5938D154F0A}"/>
                </a:ext>
              </a:extLst>
            </p:cNvPr>
            <p:cNvSpPr txBox="1"/>
            <p:nvPr/>
          </p:nvSpPr>
          <p:spPr>
            <a:xfrm>
              <a:off x="3121630" y="2286386"/>
              <a:ext cx="12637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a:ln>
                    <a:noFill/>
                  </a:ln>
                  <a:solidFill>
                    <a:srgbClr val="000000"/>
                  </a:solidFill>
                  <a:effectLst/>
                  <a:uLnTx/>
                  <a:uFillTx/>
                  <a:latin typeface="Arial" panose="020B0604020202020204"/>
                  <a:ea typeface="+mn-ea"/>
                  <a:cs typeface="+mn-cs"/>
                </a:rPr>
                <a:t>CLE</a:t>
              </a:r>
            </a:p>
          </p:txBody>
        </p:sp>
        <p:cxnSp>
          <p:nvCxnSpPr>
            <p:cNvPr id="67" name="Straight Arrow Connector 66">
              <a:extLst>
                <a:ext uri="{FF2B5EF4-FFF2-40B4-BE49-F238E27FC236}">
                  <a16:creationId xmlns:a16="http://schemas.microsoft.com/office/drawing/2014/main" id="{722D2927-EF02-92D5-EEAC-95331A17029A}"/>
                </a:ext>
              </a:extLst>
            </p:cNvPr>
            <p:cNvCxnSpPr>
              <a:stCxn id="66" idx="1"/>
            </p:cNvCxnSpPr>
            <p:nvPr/>
          </p:nvCxnSpPr>
          <p:spPr>
            <a:xfrm flipH="1">
              <a:off x="2741487" y="2471052"/>
              <a:ext cx="3801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76E08FB1-2B0E-F40A-E812-BE634846FC75}"/>
              </a:ext>
            </a:extLst>
          </p:cNvPr>
          <p:cNvGrpSpPr/>
          <p:nvPr/>
        </p:nvGrpSpPr>
        <p:grpSpPr>
          <a:xfrm>
            <a:off x="8713814" y="5487094"/>
            <a:ext cx="1643865" cy="369332"/>
            <a:chOff x="2640458" y="4438705"/>
            <a:chExt cx="1643865" cy="369332"/>
          </a:xfrm>
        </p:grpSpPr>
        <p:sp>
          <p:nvSpPr>
            <p:cNvPr id="69" name="TextBox 68">
              <a:extLst>
                <a:ext uri="{FF2B5EF4-FFF2-40B4-BE49-F238E27FC236}">
                  <a16:creationId xmlns:a16="http://schemas.microsoft.com/office/drawing/2014/main" id="{ED64921B-A827-0978-50AB-172E0111FA99}"/>
                </a:ext>
              </a:extLst>
            </p:cNvPr>
            <p:cNvSpPr txBox="1"/>
            <p:nvPr/>
          </p:nvSpPr>
          <p:spPr>
            <a:xfrm>
              <a:off x="3020601" y="4438705"/>
              <a:ext cx="12637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a:ln>
                    <a:noFill/>
                  </a:ln>
                  <a:solidFill>
                    <a:srgbClr val="000000"/>
                  </a:solidFill>
                  <a:effectLst/>
                  <a:uLnTx/>
                  <a:uFillTx/>
                  <a:latin typeface="Arial" panose="020B0604020202020204"/>
                  <a:ea typeface="+mn-ea"/>
                  <a:cs typeface="+mn-cs"/>
                </a:rPr>
                <a:t>MTFR</a:t>
              </a:r>
            </a:p>
          </p:txBody>
        </p:sp>
        <p:cxnSp>
          <p:nvCxnSpPr>
            <p:cNvPr id="70" name="Straight Arrow Connector 69">
              <a:extLst>
                <a:ext uri="{FF2B5EF4-FFF2-40B4-BE49-F238E27FC236}">
                  <a16:creationId xmlns:a16="http://schemas.microsoft.com/office/drawing/2014/main" id="{FA13C006-9665-DA33-9CDE-683BFE694F31}"/>
                </a:ext>
              </a:extLst>
            </p:cNvPr>
            <p:cNvCxnSpPr>
              <a:stCxn id="69" idx="1"/>
            </p:cNvCxnSpPr>
            <p:nvPr/>
          </p:nvCxnSpPr>
          <p:spPr>
            <a:xfrm flipH="1">
              <a:off x="2640458" y="4623371"/>
              <a:ext cx="3801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FF5F0738-5AE4-4651-9690-BDCB106D40D1}"/>
              </a:ext>
            </a:extLst>
          </p:cNvPr>
          <p:cNvSpPr txBox="1"/>
          <p:nvPr/>
        </p:nvSpPr>
        <p:spPr>
          <a:xfrm>
            <a:off x="7513122" y="3099512"/>
            <a:ext cx="29835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00000"/>
                </a:solidFill>
                <a:effectLst/>
                <a:uLnTx/>
                <a:uFillTx/>
                <a:latin typeface="Arial" panose="020B0604020202020204"/>
                <a:ea typeface="+mn-ea"/>
                <a:cs typeface="+mn-cs"/>
              </a:rPr>
              <a:t>Eutrophication</a:t>
            </a:r>
          </a:p>
        </p:txBody>
      </p:sp>
      <p:cxnSp>
        <p:nvCxnSpPr>
          <p:cNvPr id="72" name="Straight Connector 71">
            <a:extLst>
              <a:ext uri="{FF2B5EF4-FFF2-40B4-BE49-F238E27FC236}">
                <a16:creationId xmlns:a16="http://schemas.microsoft.com/office/drawing/2014/main" id="{490670E6-101D-22F9-D1B0-A31BBE00A66C}"/>
              </a:ext>
            </a:extLst>
          </p:cNvPr>
          <p:cNvCxnSpPr/>
          <p:nvPr/>
        </p:nvCxnSpPr>
        <p:spPr>
          <a:xfrm>
            <a:off x="7543364" y="4849600"/>
            <a:ext cx="1395675"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74" name="Straight Arrow Connector 73">
            <a:extLst>
              <a:ext uri="{FF2B5EF4-FFF2-40B4-BE49-F238E27FC236}">
                <a16:creationId xmlns:a16="http://schemas.microsoft.com/office/drawing/2014/main" id="{1502294D-5F0D-B13A-394B-78AF45B7A36B}"/>
              </a:ext>
            </a:extLst>
          </p:cNvPr>
          <p:cNvCxnSpPr/>
          <p:nvPr/>
        </p:nvCxnSpPr>
        <p:spPr>
          <a:xfrm>
            <a:off x="2850338" y="3519441"/>
            <a:ext cx="0" cy="1076159"/>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C7A6E838-6FE6-3E34-B7D2-C5DAD4C6E216}"/>
              </a:ext>
            </a:extLst>
          </p:cNvPr>
          <p:cNvSpPr txBox="1"/>
          <p:nvPr/>
        </p:nvSpPr>
        <p:spPr>
          <a:xfrm>
            <a:off x="1967248" y="3801389"/>
            <a:ext cx="1034700" cy="461665"/>
          </a:xfrm>
          <a:prstGeom prst="rect">
            <a:avLst/>
          </a:prstGeom>
          <a:noFill/>
        </p:spPr>
        <p:txBody>
          <a:bodyPr wrap="square" rtlCol="0">
            <a:spAutoFit/>
          </a:bodyPr>
          <a:lstStyle/>
          <a:p>
            <a:r>
              <a:rPr lang="en-AT" sz="2400" dirty="0">
                <a:solidFill>
                  <a:srgbClr val="FF0000"/>
                </a:solidFill>
              </a:rPr>
              <a:t>50%</a:t>
            </a:r>
          </a:p>
        </p:txBody>
      </p:sp>
      <p:sp>
        <p:nvSpPr>
          <p:cNvPr id="76" name="TextBox 75">
            <a:extLst>
              <a:ext uri="{FF2B5EF4-FFF2-40B4-BE49-F238E27FC236}">
                <a16:creationId xmlns:a16="http://schemas.microsoft.com/office/drawing/2014/main" id="{8C8A6882-9A70-BDD5-FB8D-74A623E69024}"/>
              </a:ext>
            </a:extLst>
          </p:cNvPr>
          <p:cNvSpPr txBox="1"/>
          <p:nvPr/>
        </p:nvSpPr>
        <p:spPr>
          <a:xfrm>
            <a:off x="6582168" y="3923639"/>
            <a:ext cx="1034700" cy="461665"/>
          </a:xfrm>
          <a:prstGeom prst="rect">
            <a:avLst/>
          </a:prstGeom>
          <a:noFill/>
        </p:spPr>
        <p:txBody>
          <a:bodyPr wrap="square" rtlCol="0">
            <a:spAutoFit/>
          </a:bodyPr>
          <a:lstStyle/>
          <a:p>
            <a:r>
              <a:rPr lang="en-AT" sz="2400" dirty="0">
                <a:solidFill>
                  <a:srgbClr val="FF0000"/>
                </a:solidFill>
              </a:rPr>
              <a:t>60%</a:t>
            </a:r>
          </a:p>
        </p:txBody>
      </p:sp>
      <p:cxnSp>
        <p:nvCxnSpPr>
          <p:cNvPr id="77" name="Straight Arrow Connector 76">
            <a:extLst>
              <a:ext uri="{FF2B5EF4-FFF2-40B4-BE49-F238E27FC236}">
                <a16:creationId xmlns:a16="http://schemas.microsoft.com/office/drawing/2014/main" id="{09D5FB29-FE0F-8424-AB37-1EB4131E59BD}"/>
              </a:ext>
            </a:extLst>
          </p:cNvPr>
          <p:cNvCxnSpPr>
            <a:cxnSpLocks/>
          </p:cNvCxnSpPr>
          <p:nvPr/>
        </p:nvCxnSpPr>
        <p:spPr>
          <a:xfrm>
            <a:off x="7392485" y="3519441"/>
            <a:ext cx="0" cy="1330159"/>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010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D7190-9684-2F8C-178A-B07E3B29288C}"/>
              </a:ext>
            </a:extLst>
          </p:cNvPr>
          <p:cNvSpPr>
            <a:spLocks noGrp="1"/>
          </p:cNvSpPr>
          <p:nvPr>
            <p:ph type="title"/>
          </p:nvPr>
        </p:nvSpPr>
        <p:spPr/>
        <p:txBody>
          <a:bodyPr/>
          <a:lstStyle/>
          <a:p>
            <a:r>
              <a:rPr lang="en-AT" dirty="0"/>
              <a:t>Example Moldova</a:t>
            </a:r>
          </a:p>
        </p:txBody>
      </p:sp>
      <p:sp>
        <p:nvSpPr>
          <p:cNvPr id="4" name="Date Placeholder 3">
            <a:extLst>
              <a:ext uri="{FF2B5EF4-FFF2-40B4-BE49-F238E27FC236}">
                <a16:creationId xmlns:a16="http://schemas.microsoft.com/office/drawing/2014/main" id="{13D1A2FB-C7D9-ABB1-14E6-3CEDEF1010B6}"/>
              </a:ext>
            </a:extLst>
          </p:cNvPr>
          <p:cNvSpPr>
            <a:spLocks noGrp="1"/>
          </p:cNvSpPr>
          <p:nvPr>
            <p:ph type="dt" sz="half" idx="10"/>
          </p:nvPr>
        </p:nvSpPr>
        <p:spPr/>
        <p:txBody>
          <a:bodyPr/>
          <a:lstStyle/>
          <a:p>
            <a:r>
              <a:rPr lang="en-US"/>
              <a:t>9 November 2023</a:t>
            </a:r>
          </a:p>
        </p:txBody>
      </p:sp>
      <p:sp>
        <p:nvSpPr>
          <p:cNvPr id="5" name="Footer Placeholder 4">
            <a:extLst>
              <a:ext uri="{FF2B5EF4-FFF2-40B4-BE49-F238E27FC236}">
                <a16:creationId xmlns:a16="http://schemas.microsoft.com/office/drawing/2014/main" id="{AF00CABD-624F-4DA7-B432-A94961A75A27}"/>
              </a:ext>
            </a:extLst>
          </p:cNvPr>
          <p:cNvSpPr>
            <a:spLocks noGrp="1"/>
          </p:cNvSpPr>
          <p:nvPr>
            <p:ph type="ftr" sz="quarter" idx="11"/>
          </p:nvPr>
        </p:nvSpPr>
        <p:spPr/>
        <p:txBody>
          <a:bodyPr/>
          <a:lstStyle/>
          <a:p>
            <a:r>
              <a:rPr lang="en-US"/>
              <a:t>EECCA GAINS Training Nov 2023</a:t>
            </a:r>
          </a:p>
        </p:txBody>
      </p:sp>
      <p:sp>
        <p:nvSpPr>
          <p:cNvPr id="6" name="Slide Number Placeholder 5">
            <a:extLst>
              <a:ext uri="{FF2B5EF4-FFF2-40B4-BE49-F238E27FC236}">
                <a16:creationId xmlns:a16="http://schemas.microsoft.com/office/drawing/2014/main" id="{78268ECA-1553-D1E5-A83B-EE33E3119822}"/>
              </a:ext>
            </a:extLst>
          </p:cNvPr>
          <p:cNvSpPr>
            <a:spLocks noGrp="1"/>
          </p:cNvSpPr>
          <p:nvPr>
            <p:ph type="sldNum" sz="quarter" idx="12"/>
          </p:nvPr>
        </p:nvSpPr>
        <p:spPr/>
        <p:txBody>
          <a:bodyPr/>
          <a:lstStyle/>
          <a:p>
            <a:fld id="{E836E469-D91A-4AA4-A715-C1E6975802DD}" type="slidenum">
              <a:rPr lang="en-US" smtClean="0"/>
              <a:t>24</a:t>
            </a:fld>
            <a:endParaRPr lang="en-US"/>
          </a:p>
        </p:txBody>
      </p:sp>
      <p:pic>
        <p:nvPicPr>
          <p:cNvPr id="10" name="Picture 9" descr="A screenshot of a graph&#10;&#10;Description automatically generated">
            <a:extLst>
              <a:ext uri="{FF2B5EF4-FFF2-40B4-BE49-F238E27FC236}">
                <a16:creationId xmlns:a16="http://schemas.microsoft.com/office/drawing/2014/main" id="{01179843-08AD-8A01-E671-C4FF3579F1FE}"/>
              </a:ext>
            </a:extLst>
          </p:cNvPr>
          <p:cNvPicPr>
            <a:picLocks noChangeAspect="1"/>
          </p:cNvPicPr>
          <p:nvPr/>
        </p:nvPicPr>
        <p:blipFill>
          <a:blip r:embed="rId2"/>
          <a:stretch>
            <a:fillRect/>
          </a:stretch>
        </p:blipFill>
        <p:spPr>
          <a:xfrm>
            <a:off x="137724" y="1437410"/>
            <a:ext cx="8215254" cy="4107627"/>
          </a:xfrm>
          <a:prstGeom prst="rect">
            <a:avLst/>
          </a:prstGeom>
        </p:spPr>
      </p:pic>
      <p:pic>
        <p:nvPicPr>
          <p:cNvPr id="12" name="Picture 11" descr="A graph of different colored squares&#10;&#10;Description automatically generated">
            <a:extLst>
              <a:ext uri="{FF2B5EF4-FFF2-40B4-BE49-F238E27FC236}">
                <a16:creationId xmlns:a16="http://schemas.microsoft.com/office/drawing/2014/main" id="{94EA2236-785D-FB19-7C82-4D0CA4100B6C}"/>
              </a:ext>
            </a:extLst>
          </p:cNvPr>
          <p:cNvPicPr>
            <a:picLocks noChangeAspect="1"/>
          </p:cNvPicPr>
          <p:nvPr/>
        </p:nvPicPr>
        <p:blipFill>
          <a:blip r:embed="rId3"/>
          <a:stretch>
            <a:fillRect/>
          </a:stretch>
        </p:blipFill>
        <p:spPr>
          <a:xfrm>
            <a:off x="7066601" y="4027089"/>
            <a:ext cx="5500537" cy="2750269"/>
          </a:xfrm>
          <a:prstGeom prst="rect">
            <a:avLst/>
          </a:prstGeom>
        </p:spPr>
      </p:pic>
      <p:pic>
        <p:nvPicPr>
          <p:cNvPr id="14" name="Picture 13" descr="A screenshot of a computer screen&#10;&#10;Description automatically generated">
            <a:extLst>
              <a:ext uri="{FF2B5EF4-FFF2-40B4-BE49-F238E27FC236}">
                <a16:creationId xmlns:a16="http://schemas.microsoft.com/office/drawing/2014/main" id="{351D9AEB-941C-F2EA-FE71-FF0D33D4A218}"/>
              </a:ext>
            </a:extLst>
          </p:cNvPr>
          <p:cNvPicPr>
            <a:picLocks noChangeAspect="1"/>
          </p:cNvPicPr>
          <p:nvPr/>
        </p:nvPicPr>
        <p:blipFill>
          <a:blip r:embed="rId4"/>
          <a:stretch>
            <a:fillRect/>
          </a:stretch>
        </p:blipFill>
        <p:spPr>
          <a:xfrm>
            <a:off x="7066601" y="1378773"/>
            <a:ext cx="5744644" cy="2872322"/>
          </a:xfrm>
          <a:prstGeom prst="rect">
            <a:avLst/>
          </a:prstGeom>
        </p:spPr>
      </p:pic>
    </p:spTree>
    <p:extLst>
      <p:ext uri="{BB962C8B-B14F-4D97-AF65-F5344CB8AC3E}">
        <p14:creationId xmlns:p14="http://schemas.microsoft.com/office/powerpoint/2010/main" val="2718434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extLst>
              <a:ext uri="{FF2B5EF4-FFF2-40B4-BE49-F238E27FC236}">
                <a16:creationId xmlns:a16="http://schemas.microsoft.com/office/drawing/2014/main" id="{7EB4C478-5610-A1C4-D8CA-A638EFBFFD90}"/>
              </a:ext>
            </a:extLst>
          </p:cNvPr>
          <p:cNvSpPr/>
          <p:nvPr/>
        </p:nvSpPr>
        <p:spPr>
          <a:xfrm rot="20011318">
            <a:off x="3656812" y="2778944"/>
            <a:ext cx="3908426" cy="362903"/>
          </a:xfrm>
          <a:prstGeom prst="rightArrow">
            <a:avLst/>
          </a:prstGeom>
          <a:solidFill>
            <a:srgbClr val="007B38"/>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AT"/>
          </a:p>
        </p:txBody>
      </p:sp>
      <p:grpSp>
        <p:nvGrpSpPr>
          <p:cNvPr id="3" name="Group 2">
            <a:extLst>
              <a:ext uri="{FF2B5EF4-FFF2-40B4-BE49-F238E27FC236}">
                <a16:creationId xmlns:a16="http://schemas.microsoft.com/office/drawing/2014/main" id="{468A4C15-E609-E864-7C28-E11C5DC936A0}"/>
              </a:ext>
            </a:extLst>
          </p:cNvPr>
          <p:cNvGrpSpPr>
            <a:grpSpLocks/>
          </p:cNvGrpSpPr>
          <p:nvPr/>
        </p:nvGrpSpPr>
        <p:grpSpPr bwMode="auto">
          <a:xfrm>
            <a:off x="5707064" y="5589589"/>
            <a:ext cx="4529137" cy="587375"/>
            <a:chOff x="4183063" y="5589589"/>
            <a:chExt cx="4529397" cy="587214"/>
          </a:xfrm>
        </p:grpSpPr>
        <p:sp>
          <p:nvSpPr>
            <p:cNvPr id="125964" name="AutoShape 12">
              <a:extLst>
                <a:ext uri="{FF2B5EF4-FFF2-40B4-BE49-F238E27FC236}">
                  <a16:creationId xmlns:a16="http://schemas.microsoft.com/office/drawing/2014/main" id="{1C3E6A5A-AED8-CB80-1E0D-20F703939D17}"/>
                </a:ext>
              </a:extLst>
            </p:cNvPr>
            <p:cNvSpPr>
              <a:spLocks noChangeArrowheads="1"/>
            </p:cNvSpPr>
            <p:nvPr/>
          </p:nvSpPr>
          <p:spPr bwMode="auto">
            <a:xfrm>
              <a:off x="5235635" y="5589589"/>
              <a:ext cx="3476825" cy="587214"/>
            </a:xfrm>
            <a:prstGeom prst="flowChartInputOutput">
              <a:avLst/>
            </a:prstGeom>
            <a:solidFill>
              <a:schemeClr val="bg1">
                <a:lumMod val="85000"/>
              </a:schemeClr>
            </a:solidFill>
            <a:ln w="9525">
              <a:solidFill>
                <a:schemeClr val="tx1"/>
              </a:solidFill>
              <a:miter lim="800000"/>
              <a:headEnd/>
              <a:tailEnd/>
            </a:ln>
            <a:effectLst/>
          </p:spPr>
          <p:txBody>
            <a:bodyPr anchor="ctr"/>
            <a:lstStyle/>
            <a:p>
              <a:pPr>
                <a:defRPr/>
              </a:pPr>
              <a:endParaRPr lang="en-US">
                <a:solidFill>
                  <a:prstClr val="black"/>
                </a:solidFill>
                <a:latin typeface="Calibri"/>
              </a:endParaRPr>
            </a:p>
          </p:txBody>
        </p:sp>
        <p:sp>
          <p:nvSpPr>
            <p:cNvPr id="125962" name="Text Box 10">
              <a:extLst>
                <a:ext uri="{FF2B5EF4-FFF2-40B4-BE49-F238E27FC236}">
                  <a16:creationId xmlns:a16="http://schemas.microsoft.com/office/drawing/2014/main" id="{C4AE3961-5C74-DEDC-96A2-28A7B150D4F2}"/>
                </a:ext>
              </a:extLst>
            </p:cNvPr>
            <p:cNvSpPr txBox="1">
              <a:spLocks noChangeArrowheads="1"/>
            </p:cNvSpPr>
            <p:nvPr/>
          </p:nvSpPr>
          <p:spPr bwMode="auto">
            <a:xfrm>
              <a:off x="6288209" y="5713380"/>
              <a:ext cx="1693959" cy="344616"/>
            </a:xfrm>
            <a:prstGeom prst="rect">
              <a:avLst/>
            </a:prstGeom>
            <a:noFill/>
            <a:ln>
              <a:noFill/>
            </a:ln>
            <a:effectLst/>
          </p:spPr>
          <p:txBody>
            <a:bodyPr>
              <a:spAutoFit/>
            </a:bodyPr>
            <a:lstStyle/>
            <a:p>
              <a:pPr>
                <a:lnSpc>
                  <a:spcPct val="80000"/>
                </a:lnSpc>
                <a:defRPr/>
              </a:pPr>
              <a:r>
                <a:rPr lang="en-US" sz="2000" dirty="0">
                  <a:solidFill>
                    <a:prstClr val="black"/>
                  </a:solidFill>
                  <a:latin typeface="Calibri"/>
                  <a:cs typeface="Arial" charset="0"/>
                </a:rPr>
                <a:t>Policy targets</a:t>
              </a:r>
            </a:p>
          </p:txBody>
        </p:sp>
        <p:sp>
          <p:nvSpPr>
            <p:cNvPr id="125963" name="AutoShape 11">
              <a:extLst>
                <a:ext uri="{FF2B5EF4-FFF2-40B4-BE49-F238E27FC236}">
                  <a16:creationId xmlns:a16="http://schemas.microsoft.com/office/drawing/2014/main" id="{680E1D6C-973F-7832-7EF7-ABF8567286DF}"/>
                </a:ext>
              </a:extLst>
            </p:cNvPr>
            <p:cNvSpPr>
              <a:spLocks noChangeArrowheads="1"/>
            </p:cNvSpPr>
            <p:nvPr/>
          </p:nvSpPr>
          <p:spPr bwMode="auto">
            <a:xfrm>
              <a:off x="4183063" y="5764166"/>
              <a:ext cx="1360565" cy="249169"/>
            </a:xfrm>
            <a:prstGeom prst="rightArrow">
              <a:avLst>
                <a:gd name="adj1" fmla="val 50000"/>
                <a:gd name="adj2" fmla="val 117675"/>
              </a:avLst>
            </a:prstGeom>
            <a:solidFill>
              <a:schemeClr val="bg1">
                <a:lumMod val="75000"/>
              </a:schemeClr>
            </a:solidFill>
            <a:ln w="9525">
              <a:noFill/>
              <a:miter lim="800000"/>
              <a:headEnd/>
              <a:tailEnd/>
            </a:ln>
            <a:effectLst/>
          </p:spPr>
          <p:txBody>
            <a:bodyPr wrap="none" anchor="ctr"/>
            <a:lstStyle/>
            <a:p>
              <a:pPr>
                <a:defRPr/>
              </a:pPr>
              <a:endParaRPr lang="en-US">
                <a:solidFill>
                  <a:prstClr val="black"/>
                </a:solidFill>
                <a:latin typeface="Calibri"/>
              </a:endParaRPr>
            </a:p>
          </p:txBody>
        </p:sp>
      </p:grpSp>
      <p:grpSp>
        <p:nvGrpSpPr>
          <p:cNvPr id="5" name="Group 4">
            <a:extLst>
              <a:ext uri="{FF2B5EF4-FFF2-40B4-BE49-F238E27FC236}">
                <a16:creationId xmlns:a16="http://schemas.microsoft.com/office/drawing/2014/main" id="{95C009A6-05D1-7902-8078-2C78EE69273B}"/>
              </a:ext>
            </a:extLst>
          </p:cNvPr>
          <p:cNvGrpSpPr/>
          <p:nvPr/>
        </p:nvGrpSpPr>
        <p:grpSpPr>
          <a:xfrm>
            <a:off x="5727700" y="3073338"/>
            <a:ext cx="3009106" cy="652114"/>
            <a:chOff x="4203700" y="3073338"/>
            <a:chExt cx="3009106" cy="652114"/>
          </a:xfrm>
          <a:solidFill>
            <a:srgbClr val="C00000"/>
          </a:solidFill>
        </p:grpSpPr>
        <p:sp>
          <p:nvSpPr>
            <p:cNvPr id="125974" name="AutoShape 22">
              <a:extLst>
                <a:ext uri="{FF2B5EF4-FFF2-40B4-BE49-F238E27FC236}">
                  <a16:creationId xmlns:a16="http://schemas.microsoft.com/office/drawing/2014/main" id="{11DBDCCA-4855-EDBF-6115-31638CC478DE}"/>
                </a:ext>
              </a:extLst>
            </p:cNvPr>
            <p:cNvSpPr>
              <a:spLocks noChangeArrowheads="1"/>
            </p:cNvSpPr>
            <p:nvPr/>
          </p:nvSpPr>
          <p:spPr bwMode="auto">
            <a:xfrm flipH="1">
              <a:off x="4203700" y="3073338"/>
              <a:ext cx="3009106" cy="247650"/>
            </a:xfrm>
            <a:prstGeom prst="rightArrow">
              <a:avLst>
                <a:gd name="adj1" fmla="val 50000"/>
                <a:gd name="adj2" fmla="val 122412"/>
              </a:avLst>
            </a:prstGeom>
            <a:grpFill/>
            <a:ln w="9525">
              <a:noFill/>
              <a:miter lim="800000"/>
              <a:headEnd/>
              <a:tailEnd/>
            </a:ln>
            <a:effectLst/>
          </p:spPr>
          <p:txBody>
            <a:bodyPr wrap="none" anchor="ctr"/>
            <a:lstStyle/>
            <a:p>
              <a:pPr>
                <a:defRPr/>
              </a:pPr>
              <a:endParaRPr lang="en-US">
                <a:solidFill>
                  <a:srgbClr val="FF0000"/>
                </a:solidFill>
                <a:latin typeface="Calibri"/>
              </a:endParaRPr>
            </a:p>
          </p:txBody>
        </p:sp>
        <p:sp>
          <p:nvSpPr>
            <p:cNvPr id="125975" name="Rectangle 23">
              <a:extLst>
                <a:ext uri="{FF2B5EF4-FFF2-40B4-BE49-F238E27FC236}">
                  <a16:creationId xmlns:a16="http://schemas.microsoft.com/office/drawing/2014/main" id="{DE1D668B-0868-7157-0F5C-9759CAD09DAD}"/>
                </a:ext>
              </a:extLst>
            </p:cNvPr>
            <p:cNvSpPr>
              <a:spLocks noChangeArrowheads="1"/>
            </p:cNvSpPr>
            <p:nvPr/>
          </p:nvSpPr>
          <p:spPr bwMode="auto">
            <a:xfrm>
              <a:off x="7052569" y="3184525"/>
              <a:ext cx="157488" cy="540927"/>
            </a:xfrm>
            <a:prstGeom prst="rect">
              <a:avLst/>
            </a:prstGeom>
            <a:grpFill/>
            <a:ln w="9525">
              <a:noFill/>
              <a:miter lim="800000"/>
              <a:headEnd/>
              <a:tailEnd/>
            </a:ln>
            <a:effectLst/>
          </p:spPr>
          <p:txBody>
            <a:bodyPr wrap="none" anchor="ctr"/>
            <a:lstStyle/>
            <a:p>
              <a:pPr>
                <a:defRPr/>
              </a:pPr>
              <a:endParaRPr lang="en-US">
                <a:solidFill>
                  <a:srgbClr val="FF0000"/>
                </a:solidFill>
                <a:latin typeface="Calibri"/>
              </a:endParaRPr>
            </a:p>
          </p:txBody>
        </p:sp>
      </p:grpSp>
      <p:grpSp>
        <p:nvGrpSpPr>
          <p:cNvPr id="2" name="Group 1">
            <a:extLst>
              <a:ext uri="{FF2B5EF4-FFF2-40B4-BE49-F238E27FC236}">
                <a16:creationId xmlns:a16="http://schemas.microsoft.com/office/drawing/2014/main" id="{B78A74F3-DD1A-9544-F0B2-597EE7550571}"/>
              </a:ext>
            </a:extLst>
          </p:cNvPr>
          <p:cNvGrpSpPr>
            <a:grpSpLocks/>
          </p:cNvGrpSpPr>
          <p:nvPr/>
        </p:nvGrpSpPr>
        <p:grpSpPr bwMode="auto">
          <a:xfrm>
            <a:off x="2219325" y="1319214"/>
            <a:ext cx="3600450" cy="4860925"/>
            <a:chOff x="696052" y="1319603"/>
            <a:chExt cx="3600400" cy="4860916"/>
          </a:xfrm>
        </p:grpSpPr>
        <p:sp>
          <p:nvSpPr>
            <p:cNvPr id="125965" name="AutoShape 13">
              <a:extLst>
                <a:ext uri="{FF2B5EF4-FFF2-40B4-BE49-F238E27FC236}">
                  <a16:creationId xmlns:a16="http://schemas.microsoft.com/office/drawing/2014/main" id="{CF1292EB-05DF-D86B-FF62-33F87D0E88F8}"/>
                </a:ext>
              </a:extLst>
            </p:cNvPr>
            <p:cNvSpPr>
              <a:spLocks noChangeArrowheads="1"/>
            </p:cNvSpPr>
            <p:nvPr/>
          </p:nvSpPr>
          <p:spPr bwMode="auto">
            <a:xfrm>
              <a:off x="696052" y="1319603"/>
              <a:ext cx="3600400" cy="660399"/>
            </a:xfrm>
            <a:prstGeom prst="flowChartInputOutput">
              <a:avLst/>
            </a:prstGeom>
            <a:solidFill>
              <a:schemeClr val="accent1">
                <a:lumMod val="20000"/>
                <a:lumOff val="80000"/>
              </a:schemeClr>
            </a:solidFill>
            <a:ln w="9525">
              <a:solidFill>
                <a:srgbClr val="0033CC"/>
              </a:solidFill>
              <a:miter lim="800000"/>
              <a:headEnd/>
              <a:tailEnd/>
            </a:ln>
            <a:effectLst/>
          </p:spPr>
          <p:txBody>
            <a:bodyPr anchor="ctr"/>
            <a:lstStyle/>
            <a:p>
              <a:pPr algn="ctr">
                <a:defRPr/>
              </a:pPr>
              <a:endParaRPr lang="en-US">
                <a:solidFill>
                  <a:srgbClr val="002060"/>
                </a:solidFill>
                <a:latin typeface="Calibri"/>
              </a:endParaRPr>
            </a:p>
          </p:txBody>
        </p:sp>
        <p:sp>
          <p:nvSpPr>
            <p:cNvPr id="125955" name="Text Box 3">
              <a:extLst>
                <a:ext uri="{FF2B5EF4-FFF2-40B4-BE49-F238E27FC236}">
                  <a16:creationId xmlns:a16="http://schemas.microsoft.com/office/drawing/2014/main" id="{22407AD8-2AE7-3A3B-8EA1-47AAF2BCC86F}"/>
                </a:ext>
              </a:extLst>
            </p:cNvPr>
            <p:cNvSpPr txBox="1">
              <a:spLocks noChangeArrowheads="1"/>
            </p:cNvSpPr>
            <p:nvPr/>
          </p:nvSpPr>
          <p:spPr bwMode="auto">
            <a:xfrm>
              <a:off x="1304057" y="1343415"/>
              <a:ext cx="2231994" cy="585787"/>
            </a:xfrm>
            <a:prstGeom prst="rect">
              <a:avLst/>
            </a:prstGeom>
            <a:noFill/>
            <a:ln>
              <a:noFill/>
            </a:ln>
            <a:effectLst/>
          </p:spPr>
          <p:txBody>
            <a:bodyPr wrap="none"/>
            <a:lstStyle/>
            <a:p>
              <a:pPr algn="ctr">
                <a:defRPr/>
              </a:pPr>
              <a:r>
                <a:rPr lang="en-US" sz="2000" dirty="0">
                  <a:solidFill>
                    <a:srgbClr val="002060"/>
                  </a:solidFill>
                  <a:latin typeface="Calibri"/>
                  <a:cs typeface="Arial" charset="0"/>
                </a:rPr>
                <a:t>Social development</a:t>
              </a:r>
              <a:br>
                <a:rPr lang="en-US" sz="2000" dirty="0">
                  <a:solidFill>
                    <a:srgbClr val="002060"/>
                  </a:solidFill>
                  <a:latin typeface="Calibri"/>
                  <a:cs typeface="Arial" charset="0"/>
                </a:rPr>
              </a:br>
              <a:r>
                <a:rPr lang="en-US" sz="2000" dirty="0">
                  <a:solidFill>
                    <a:srgbClr val="002060"/>
                  </a:solidFill>
                  <a:latin typeface="Calibri"/>
                  <a:cs typeface="Arial" charset="0"/>
                </a:rPr>
                <a:t>and economic activities</a:t>
              </a:r>
              <a:endParaRPr lang="en-GB" sz="2000" dirty="0">
                <a:solidFill>
                  <a:srgbClr val="002060"/>
                </a:solidFill>
                <a:latin typeface="Calibri"/>
                <a:cs typeface="Arial" charset="0"/>
              </a:endParaRPr>
            </a:p>
          </p:txBody>
        </p:sp>
        <p:sp>
          <p:nvSpPr>
            <p:cNvPr id="125956" name="Text Box 4">
              <a:extLst>
                <a:ext uri="{FF2B5EF4-FFF2-40B4-BE49-F238E27FC236}">
                  <a16:creationId xmlns:a16="http://schemas.microsoft.com/office/drawing/2014/main" id="{0484ED30-F303-7880-A824-B8A06EB5E8EC}"/>
                </a:ext>
              </a:extLst>
            </p:cNvPr>
            <p:cNvSpPr txBox="1">
              <a:spLocks noChangeArrowheads="1"/>
            </p:cNvSpPr>
            <p:nvPr/>
          </p:nvSpPr>
          <p:spPr bwMode="auto">
            <a:xfrm>
              <a:off x="1008786" y="3907223"/>
              <a:ext cx="1585890" cy="346074"/>
            </a:xfrm>
            <a:prstGeom prst="rect">
              <a:avLst/>
            </a:prstGeom>
            <a:solidFill>
              <a:schemeClr val="accent1">
                <a:lumMod val="20000"/>
                <a:lumOff val="80000"/>
              </a:schemeClr>
            </a:solidFill>
            <a:ln w="9525">
              <a:solidFill>
                <a:srgbClr val="0033CC"/>
              </a:solidFill>
              <a:miter lim="800000"/>
              <a:headEnd/>
              <a:tailEnd/>
            </a:ln>
            <a:effectLst/>
          </p:spPr>
          <p:txBody>
            <a:bodyPr>
              <a:spAutoFit/>
            </a:bodyPr>
            <a:lstStyle/>
            <a:p>
              <a:pPr algn="ctr">
                <a:lnSpc>
                  <a:spcPct val="80000"/>
                </a:lnSpc>
                <a:defRPr/>
              </a:pPr>
              <a:r>
                <a:rPr lang="en-US" sz="2000" dirty="0">
                  <a:solidFill>
                    <a:srgbClr val="002060"/>
                  </a:solidFill>
                  <a:latin typeface="Calibri"/>
                  <a:cs typeface="Arial" charset="0"/>
                </a:rPr>
                <a:t>Emissions</a:t>
              </a:r>
            </a:p>
          </p:txBody>
        </p:sp>
        <p:sp>
          <p:nvSpPr>
            <p:cNvPr id="125957" name="Text Box 5">
              <a:extLst>
                <a:ext uri="{FF2B5EF4-FFF2-40B4-BE49-F238E27FC236}">
                  <a16:creationId xmlns:a16="http://schemas.microsoft.com/office/drawing/2014/main" id="{800C057F-21AF-F53E-45EB-CC4182D15BFD}"/>
                </a:ext>
              </a:extLst>
            </p:cNvPr>
            <p:cNvSpPr txBox="1">
              <a:spLocks noChangeArrowheads="1"/>
            </p:cNvSpPr>
            <p:nvPr/>
          </p:nvSpPr>
          <p:spPr bwMode="auto">
            <a:xfrm>
              <a:off x="1008786" y="2461013"/>
              <a:ext cx="3187656" cy="1019173"/>
            </a:xfrm>
            <a:prstGeom prst="rect">
              <a:avLst/>
            </a:prstGeom>
            <a:solidFill>
              <a:schemeClr val="accent1">
                <a:lumMod val="40000"/>
                <a:lumOff val="60000"/>
              </a:schemeClr>
            </a:solidFill>
            <a:ln w="25400">
              <a:solidFill>
                <a:srgbClr val="0033CC"/>
              </a:solidFill>
              <a:miter lim="800000"/>
              <a:headEnd/>
              <a:tailEnd/>
            </a:ln>
            <a:effectLst/>
          </p:spPr>
          <p:txBody>
            <a:bodyPr/>
            <a:lstStyle/>
            <a:p>
              <a:pPr algn="ctr">
                <a:lnSpc>
                  <a:spcPct val="80000"/>
                </a:lnSpc>
                <a:defRPr/>
              </a:pPr>
              <a:r>
                <a:rPr lang="en-US" sz="2000" dirty="0">
                  <a:solidFill>
                    <a:srgbClr val="002060"/>
                  </a:solidFill>
                  <a:latin typeface="Calibri"/>
                  <a:cs typeface="Arial" charset="0"/>
                </a:rPr>
                <a:t>Emission control options: ~2000 measures, </a:t>
              </a:r>
              <a:br>
                <a:rPr lang="en-US" sz="2000" dirty="0">
                  <a:solidFill>
                    <a:srgbClr val="002060"/>
                  </a:solidFill>
                  <a:latin typeface="Calibri"/>
                  <a:cs typeface="Arial" charset="0"/>
                </a:rPr>
              </a:br>
              <a:r>
                <a:rPr lang="en-US" sz="2000" dirty="0">
                  <a:solidFill>
                    <a:srgbClr val="002060"/>
                  </a:solidFill>
                  <a:latin typeface="Calibri"/>
                  <a:cs typeface="Arial" charset="0"/>
                </a:rPr>
                <a:t>co-control of 10 air pollutants and 6 GHGs)</a:t>
              </a:r>
            </a:p>
          </p:txBody>
        </p:sp>
        <p:sp>
          <p:nvSpPr>
            <p:cNvPr id="125958" name="Text Box 6">
              <a:extLst>
                <a:ext uri="{FF2B5EF4-FFF2-40B4-BE49-F238E27FC236}">
                  <a16:creationId xmlns:a16="http://schemas.microsoft.com/office/drawing/2014/main" id="{45D89551-120B-3CDD-E2F8-2AB9427628CC}"/>
                </a:ext>
              </a:extLst>
            </p:cNvPr>
            <p:cNvSpPr txBox="1">
              <a:spLocks noChangeArrowheads="1"/>
            </p:cNvSpPr>
            <p:nvPr/>
          </p:nvSpPr>
          <p:spPr bwMode="auto">
            <a:xfrm>
              <a:off x="1008786" y="4724784"/>
              <a:ext cx="3151143" cy="346074"/>
            </a:xfrm>
            <a:prstGeom prst="rect">
              <a:avLst/>
            </a:prstGeom>
            <a:solidFill>
              <a:schemeClr val="accent1">
                <a:lumMod val="20000"/>
                <a:lumOff val="80000"/>
              </a:schemeClr>
            </a:solidFill>
            <a:ln w="9525">
              <a:solidFill>
                <a:srgbClr val="0033CC"/>
              </a:solidFill>
              <a:miter lim="800000"/>
              <a:headEnd/>
              <a:tailEnd/>
            </a:ln>
            <a:effectLst/>
          </p:spPr>
          <p:txBody>
            <a:bodyPr>
              <a:spAutoFit/>
            </a:bodyPr>
            <a:lstStyle/>
            <a:p>
              <a:pPr algn="ctr">
                <a:lnSpc>
                  <a:spcPct val="80000"/>
                </a:lnSpc>
                <a:defRPr/>
              </a:pPr>
              <a:r>
                <a:rPr lang="en-US" sz="2000" dirty="0">
                  <a:solidFill>
                    <a:srgbClr val="002060"/>
                  </a:solidFill>
                  <a:latin typeface="Calibri"/>
                  <a:cs typeface="Arial" charset="0"/>
                </a:rPr>
                <a:t>Atmospheric dispersion</a:t>
              </a:r>
            </a:p>
          </p:txBody>
        </p:sp>
        <p:sp>
          <p:nvSpPr>
            <p:cNvPr id="125959" name="Text Box 7">
              <a:extLst>
                <a:ext uri="{FF2B5EF4-FFF2-40B4-BE49-F238E27FC236}">
                  <a16:creationId xmlns:a16="http://schemas.microsoft.com/office/drawing/2014/main" id="{2DCD4C48-28B3-1A96-6D27-1834F2481E1F}"/>
                </a:ext>
              </a:extLst>
            </p:cNvPr>
            <p:cNvSpPr txBox="1">
              <a:spLocks noChangeArrowheads="1"/>
            </p:cNvSpPr>
            <p:nvPr/>
          </p:nvSpPr>
          <p:spPr bwMode="auto">
            <a:xfrm>
              <a:off x="2720087" y="3916748"/>
              <a:ext cx="1463655" cy="346074"/>
            </a:xfrm>
            <a:prstGeom prst="rect">
              <a:avLst/>
            </a:prstGeom>
            <a:solidFill>
              <a:schemeClr val="accent1">
                <a:lumMod val="20000"/>
                <a:lumOff val="80000"/>
              </a:schemeClr>
            </a:solidFill>
            <a:ln w="9525">
              <a:solidFill>
                <a:srgbClr val="0033CC"/>
              </a:solidFill>
              <a:miter lim="800000"/>
              <a:headEnd/>
              <a:tailEnd/>
            </a:ln>
            <a:effectLst/>
          </p:spPr>
          <p:txBody>
            <a:bodyPr>
              <a:spAutoFit/>
            </a:bodyPr>
            <a:lstStyle/>
            <a:p>
              <a:pPr algn="ctr">
                <a:lnSpc>
                  <a:spcPct val="80000"/>
                </a:lnSpc>
                <a:defRPr/>
              </a:pPr>
              <a:r>
                <a:rPr lang="en-US" sz="2000">
                  <a:solidFill>
                    <a:srgbClr val="002060"/>
                  </a:solidFill>
                  <a:latin typeface="Calibri"/>
                  <a:cs typeface="Arial" charset="0"/>
                </a:rPr>
                <a:t>Costs</a:t>
              </a:r>
            </a:p>
          </p:txBody>
        </p:sp>
        <p:sp>
          <p:nvSpPr>
            <p:cNvPr id="125960" name="AutoShape 8">
              <a:extLst>
                <a:ext uri="{FF2B5EF4-FFF2-40B4-BE49-F238E27FC236}">
                  <a16:creationId xmlns:a16="http://schemas.microsoft.com/office/drawing/2014/main" id="{C1FB6C86-0C59-1506-2E28-F34A153A44E0}"/>
                </a:ext>
              </a:extLst>
            </p:cNvPr>
            <p:cNvSpPr>
              <a:spLocks noChangeArrowheads="1"/>
            </p:cNvSpPr>
            <p:nvPr/>
          </p:nvSpPr>
          <p:spPr bwMode="auto">
            <a:xfrm>
              <a:off x="2380367" y="1980002"/>
              <a:ext cx="452431" cy="481011"/>
            </a:xfrm>
            <a:prstGeom prst="downArrow">
              <a:avLst>
                <a:gd name="adj1" fmla="val 50000"/>
                <a:gd name="adj2" fmla="val 28158"/>
              </a:avLst>
            </a:prstGeom>
            <a:solidFill>
              <a:srgbClr val="002060"/>
            </a:solidFill>
            <a:ln w="9525">
              <a:solidFill>
                <a:schemeClr val="tx1"/>
              </a:solidFill>
              <a:miter lim="800000"/>
              <a:headEnd/>
              <a:tailEnd/>
            </a:ln>
            <a:effectLst/>
          </p:spPr>
          <p:txBody>
            <a:bodyPr wrap="none" anchor="ctr"/>
            <a:lstStyle/>
            <a:p>
              <a:pPr algn="ctr">
                <a:defRPr/>
              </a:pPr>
              <a:endParaRPr lang="en-US">
                <a:solidFill>
                  <a:prstClr val="black"/>
                </a:solidFill>
                <a:latin typeface="Calibri"/>
              </a:endParaRPr>
            </a:p>
          </p:txBody>
        </p:sp>
        <p:sp>
          <p:nvSpPr>
            <p:cNvPr id="125966" name="AutoShape 14">
              <a:extLst>
                <a:ext uri="{FF2B5EF4-FFF2-40B4-BE49-F238E27FC236}">
                  <a16:creationId xmlns:a16="http://schemas.microsoft.com/office/drawing/2014/main" id="{82B9743D-9C06-0F91-F5DB-575596701DB7}"/>
                </a:ext>
              </a:extLst>
            </p:cNvPr>
            <p:cNvSpPr>
              <a:spLocks noChangeArrowheads="1"/>
            </p:cNvSpPr>
            <p:nvPr/>
          </p:nvSpPr>
          <p:spPr bwMode="auto">
            <a:xfrm>
              <a:off x="1645364" y="5070858"/>
              <a:ext cx="452432" cy="496887"/>
            </a:xfrm>
            <a:prstGeom prst="downArrow">
              <a:avLst>
                <a:gd name="adj1" fmla="val 50000"/>
                <a:gd name="adj2" fmla="val 25088"/>
              </a:avLst>
            </a:prstGeom>
            <a:solidFill>
              <a:srgbClr val="002060"/>
            </a:solidFill>
            <a:ln w="9525">
              <a:solidFill>
                <a:schemeClr val="tx1"/>
              </a:solidFill>
              <a:miter lim="800000"/>
              <a:headEnd/>
              <a:tailEnd/>
            </a:ln>
            <a:effectLst/>
          </p:spPr>
          <p:txBody>
            <a:bodyPr wrap="none" anchor="ctr"/>
            <a:lstStyle/>
            <a:p>
              <a:pPr algn="ctr">
                <a:defRPr/>
              </a:pPr>
              <a:endParaRPr lang="en-US">
                <a:solidFill>
                  <a:srgbClr val="002060"/>
                </a:solidFill>
                <a:latin typeface="Calibri"/>
              </a:endParaRPr>
            </a:p>
          </p:txBody>
        </p:sp>
        <p:sp>
          <p:nvSpPr>
            <p:cNvPr id="125967" name="AutoShape 15">
              <a:extLst>
                <a:ext uri="{FF2B5EF4-FFF2-40B4-BE49-F238E27FC236}">
                  <a16:creationId xmlns:a16="http://schemas.microsoft.com/office/drawing/2014/main" id="{B3D80692-7160-B2F2-1C7D-8C0D7436D265}"/>
                </a:ext>
              </a:extLst>
            </p:cNvPr>
            <p:cNvSpPr>
              <a:spLocks noChangeArrowheads="1"/>
            </p:cNvSpPr>
            <p:nvPr/>
          </p:nvSpPr>
          <p:spPr bwMode="auto">
            <a:xfrm>
              <a:off x="1634252" y="4275523"/>
              <a:ext cx="452431" cy="454024"/>
            </a:xfrm>
            <a:prstGeom prst="downArrow">
              <a:avLst>
                <a:gd name="adj1" fmla="val 50000"/>
                <a:gd name="adj2" fmla="val 25088"/>
              </a:avLst>
            </a:prstGeom>
            <a:solidFill>
              <a:srgbClr val="002060"/>
            </a:solidFill>
            <a:ln w="9525">
              <a:solidFill>
                <a:schemeClr val="tx1"/>
              </a:solidFill>
              <a:miter lim="800000"/>
              <a:headEnd/>
              <a:tailEnd/>
            </a:ln>
            <a:effectLst/>
          </p:spPr>
          <p:txBody>
            <a:bodyPr wrap="none" anchor="ctr"/>
            <a:lstStyle/>
            <a:p>
              <a:pPr algn="ctr">
                <a:defRPr/>
              </a:pPr>
              <a:endParaRPr lang="en-US">
                <a:solidFill>
                  <a:srgbClr val="002060"/>
                </a:solidFill>
                <a:latin typeface="Calibri"/>
              </a:endParaRPr>
            </a:p>
          </p:txBody>
        </p:sp>
        <p:sp>
          <p:nvSpPr>
            <p:cNvPr id="125968" name="AutoShape 16">
              <a:extLst>
                <a:ext uri="{FF2B5EF4-FFF2-40B4-BE49-F238E27FC236}">
                  <a16:creationId xmlns:a16="http://schemas.microsoft.com/office/drawing/2014/main" id="{5CF142C5-92AD-A9DA-F5E9-C1C3ECD4D4AF}"/>
                </a:ext>
              </a:extLst>
            </p:cNvPr>
            <p:cNvSpPr>
              <a:spLocks noChangeArrowheads="1"/>
            </p:cNvSpPr>
            <p:nvPr/>
          </p:nvSpPr>
          <p:spPr bwMode="auto">
            <a:xfrm>
              <a:off x="1634252" y="3480186"/>
              <a:ext cx="452431" cy="423862"/>
            </a:xfrm>
            <a:prstGeom prst="downArrow">
              <a:avLst>
                <a:gd name="adj1" fmla="val 50000"/>
                <a:gd name="adj2" fmla="val 25000"/>
              </a:avLst>
            </a:prstGeom>
            <a:solidFill>
              <a:srgbClr val="002060"/>
            </a:solidFill>
            <a:ln w="9525">
              <a:solidFill>
                <a:schemeClr val="tx1"/>
              </a:solidFill>
              <a:miter lim="800000"/>
              <a:headEnd/>
              <a:tailEnd/>
            </a:ln>
            <a:effectLst/>
          </p:spPr>
          <p:txBody>
            <a:bodyPr wrap="none" anchor="ctr"/>
            <a:lstStyle/>
            <a:p>
              <a:pPr algn="ctr">
                <a:defRPr/>
              </a:pPr>
              <a:endParaRPr lang="en-US">
                <a:solidFill>
                  <a:srgbClr val="002060"/>
                </a:solidFill>
                <a:latin typeface="Calibri"/>
              </a:endParaRPr>
            </a:p>
          </p:txBody>
        </p:sp>
        <p:sp>
          <p:nvSpPr>
            <p:cNvPr id="125977" name="AutoShape 25">
              <a:extLst>
                <a:ext uri="{FF2B5EF4-FFF2-40B4-BE49-F238E27FC236}">
                  <a16:creationId xmlns:a16="http://schemas.microsoft.com/office/drawing/2014/main" id="{1CB61CEA-3D18-6DBE-3129-68A862C049A8}"/>
                </a:ext>
              </a:extLst>
            </p:cNvPr>
            <p:cNvSpPr>
              <a:spLocks noChangeArrowheads="1"/>
            </p:cNvSpPr>
            <p:nvPr/>
          </p:nvSpPr>
          <p:spPr bwMode="auto">
            <a:xfrm>
              <a:off x="3224905" y="3481774"/>
              <a:ext cx="452431" cy="438149"/>
            </a:xfrm>
            <a:prstGeom prst="downArrow">
              <a:avLst>
                <a:gd name="adj1" fmla="val 50000"/>
                <a:gd name="adj2" fmla="val 25000"/>
              </a:avLst>
            </a:prstGeom>
            <a:solidFill>
              <a:srgbClr val="002060"/>
            </a:solidFill>
            <a:ln w="9525">
              <a:solidFill>
                <a:schemeClr val="tx1"/>
              </a:solidFill>
              <a:miter lim="800000"/>
              <a:headEnd/>
              <a:tailEnd/>
            </a:ln>
            <a:effectLst/>
          </p:spPr>
          <p:txBody>
            <a:bodyPr wrap="none" anchor="ctr"/>
            <a:lstStyle/>
            <a:p>
              <a:pPr algn="ctr">
                <a:defRPr/>
              </a:pPr>
              <a:endParaRPr lang="en-US">
                <a:solidFill>
                  <a:srgbClr val="002060"/>
                </a:solidFill>
                <a:latin typeface="Calibri"/>
              </a:endParaRPr>
            </a:p>
          </p:txBody>
        </p:sp>
        <p:sp>
          <p:nvSpPr>
            <p:cNvPr id="125980" name="Text Box 28">
              <a:extLst>
                <a:ext uri="{FF2B5EF4-FFF2-40B4-BE49-F238E27FC236}">
                  <a16:creationId xmlns:a16="http://schemas.microsoft.com/office/drawing/2014/main" id="{06E5E596-1063-64CB-0198-8F0A76A11416}"/>
                </a:ext>
              </a:extLst>
            </p:cNvPr>
            <p:cNvSpPr txBox="1">
              <a:spLocks noChangeArrowheads="1"/>
            </p:cNvSpPr>
            <p:nvPr/>
          </p:nvSpPr>
          <p:spPr bwMode="auto">
            <a:xfrm>
              <a:off x="1008786" y="5589970"/>
              <a:ext cx="3163843" cy="590549"/>
            </a:xfrm>
            <a:prstGeom prst="rect">
              <a:avLst/>
            </a:prstGeom>
            <a:solidFill>
              <a:schemeClr val="accent1">
                <a:lumMod val="20000"/>
                <a:lumOff val="80000"/>
              </a:schemeClr>
            </a:solidFill>
            <a:ln w="9525">
              <a:solidFill>
                <a:srgbClr val="0033CC"/>
              </a:solidFill>
              <a:miter lim="800000"/>
              <a:headEnd/>
              <a:tailEnd/>
            </a:ln>
            <a:effectLst/>
          </p:spPr>
          <p:txBody>
            <a:bodyPr>
              <a:spAutoFit/>
            </a:bodyPr>
            <a:lstStyle/>
            <a:p>
              <a:pPr algn="ctr">
                <a:lnSpc>
                  <a:spcPct val="80000"/>
                </a:lnSpc>
                <a:defRPr/>
              </a:pPr>
              <a:r>
                <a:rPr lang="en-US" sz="2000" dirty="0">
                  <a:solidFill>
                    <a:srgbClr val="002060"/>
                  </a:solidFill>
                  <a:latin typeface="Calibri"/>
                  <a:cs typeface="Arial" charset="0"/>
                </a:rPr>
                <a:t>Health, ecosystems and climate impact indicators</a:t>
              </a:r>
            </a:p>
          </p:txBody>
        </p:sp>
      </p:grpSp>
      <p:sp>
        <p:nvSpPr>
          <p:cNvPr id="31" name="Title 1">
            <a:extLst>
              <a:ext uri="{FF2B5EF4-FFF2-40B4-BE49-F238E27FC236}">
                <a16:creationId xmlns:a16="http://schemas.microsoft.com/office/drawing/2014/main" id="{D8564FC7-1D8A-A709-7E70-65B13CEF454E}"/>
              </a:ext>
            </a:extLst>
          </p:cNvPr>
          <p:cNvSpPr>
            <a:spLocks noGrp="1"/>
          </p:cNvSpPr>
          <p:nvPr>
            <p:ph type="title"/>
          </p:nvPr>
        </p:nvSpPr>
        <p:spPr>
          <a:xfrm>
            <a:off x="314325" y="188913"/>
            <a:ext cx="10210800" cy="939800"/>
          </a:xfrm>
        </p:spPr>
        <p:txBody>
          <a:bodyPr rtlCol="0">
            <a:noAutofit/>
          </a:bodyPr>
          <a:lstStyle/>
          <a:p>
            <a:pPr>
              <a:defRPr/>
            </a:pPr>
            <a:r>
              <a:rPr lang="en-US" sz="2800" b="1" dirty="0">
                <a:solidFill>
                  <a:schemeClr val="accent1">
                    <a:lumMod val="50000"/>
                  </a:schemeClr>
                </a:solidFill>
                <a:latin typeface="+mn-lt"/>
                <a:cs typeface="Arial" pitchFamily="34" charset="0"/>
              </a:rPr>
              <a:t>Method: the GAINS tool</a:t>
            </a:r>
            <a:br>
              <a:rPr lang="en-US" sz="2800" b="1" dirty="0">
                <a:solidFill>
                  <a:schemeClr val="accent1">
                    <a:lumMod val="50000"/>
                  </a:schemeClr>
                </a:solidFill>
                <a:latin typeface="+mn-lt"/>
                <a:cs typeface="Arial" pitchFamily="34" charset="0"/>
              </a:rPr>
            </a:br>
            <a:r>
              <a:rPr lang="en-US" sz="2800" b="1" dirty="0">
                <a:solidFill>
                  <a:schemeClr val="accent1">
                    <a:lumMod val="50000"/>
                  </a:schemeClr>
                </a:solidFill>
                <a:latin typeface="+mn-lt"/>
                <a:cs typeface="Arial" pitchFamily="34" charset="0"/>
              </a:rPr>
              <a:t>[Greenhouse gas–Air pollution Interactions and Synergies]</a:t>
            </a:r>
            <a:endParaRPr lang="en-US" sz="2800" b="1" dirty="0">
              <a:solidFill>
                <a:schemeClr val="accent1">
                  <a:lumMod val="50000"/>
                </a:schemeClr>
              </a:solidFill>
              <a:latin typeface="+mn-lt"/>
            </a:endParaRPr>
          </a:p>
        </p:txBody>
      </p:sp>
      <p:grpSp>
        <p:nvGrpSpPr>
          <p:cNvPr id="11" name="Group 10">
            <a:extLst>
              <a:ext uri="{FF2B5EF4-FFF2-40B4-BE49-F238E27FC236}">
                <a16:creationId xmlns:a16="http://schemas.microsoft.com/office/drawing/2014/main" id="{E5B90D00-AFF2-DC92-E67F-E5D9E9B6CFD6}"/>
              </a:ext>
            </a:extLst>
          </p:cNvPr>
          <p:cNvGrpSpPr/>
          <p:nvPr/>
        </p:nvGrpSpPr>
        <p:grpSpPr>
          <a:xfrm>
            <a:off x="5695952" y="3725452"/>
            <a:ext cx="3942437" cy="1864136"/>
            <a:chOff x="4171951" y="3725452"/>
            <a:chExt cx="3942437" cy="1864136"/>
          </a:xfrm>
          <a:solidFill>
            <a:srgbClr val="C00000"/>
          </a:solidFill>
        </p:grpSpPr>
        <p:sp>
          <p:nvSpPr>
            <p:cNvPr id="125971" name="AutoShape 19">
              <a:extLst>
                <a:ext uri="{FF2B5EF4-FFF2-40B4-BE49-F238E27FC236}">
                  <a16:creationId xmlns:a16="http://schemas.microsoft.com/office/drawing/2014/main" id="{1A8F1D75-B516-F155-4086-54C71C225AD6}"/>
                </a:ext>
              </a:extLst>
            </p:cNvPr>
            <p:cNvSpPr>
              <a:spLocks noChangeArrowheads="1"/>
            </p:cNvSpPr>
            <p:nvPr/>
          </p:nvSpPr>
          <p:spPr bwMode="auto">
            <a:xfrm>
              <a:off x="6918882" y="5209828"/>
              <a:ext cx="366713" cy="379760"/>
            </a:xfrm>
            <a:prstGeom prst="upArrow">
              <a:avLst>
                <a:gd name="adj1" fmla="val 50000"/>
                <a:gd name="adj2" fmla="val 65368"/>
              </a:avLst>
            </a:prstGeom>
            <a:grpFill/>
            <a:ln w="9525">
              <a:noFill/>
              <a:miter lim="800000"/>
              <a:headEnd/>
              <a:tailEnd/>
            </a:ln>
            <a:effectLst/>
          </p:spPr>
          <p:txBody>
            <a:bodyPr wrap="none" anchor="ctr"/>
            <a:lstStyle/>
            <a:p>
              <a:pPr>
                <a:defRPr/>
              </a:pPr>
              <a:endParaRPr lang="en-US">
                <a:solidFill>
                  <a:srgbClr val="FF0000"/>
                </a:solidFill>
                <a:latin typeface="Calibri"/>
              </a:endParaRPr>
            </a:p>
          </p:txBody>
        </p:sp>
        <p:sp>
          <p:nvSpPr>
            <p:cNvPr id="125972" name="AutoShape 20">
              <a:extLst>
                <a:ext uri="{FF2B5EF4-FFF2-40B4-BE49-F238E27FC236}">
                  <a16:creationId xmlns:a16="http://schemas.microsoft.com/office/drawing/2014/main" id="{DB78D220-E9E0-33B3-533C-344CF5FAB272}"/>
                </a:ext>
              </a:extLst>
            </p:cNvPr>
            <p:cNvSpPr>
              <a:spLocks noChangeArrowheads="1"/>
            </p:cNvSpPr>
            <p:nvPr/>
          </p:nvSpPr>
          <p:spPr bwMode="auto">
            <a:xfrm>
              <a:off x="4203700" y="3969060"/>
              <a:ext cx="2276512" cy="257175"/>
            </a:xfrm>
            <a:prstGeom prst="rightArrow">
              <a:avLst>
                <a:gd name="adj1" fmla="val 50000"/>
                <a:gd name="adj2" fmla="val 104919"/>
              </a:avLst>
            </a:prstGeom>
            <a:grpFill/>
            <a:ln w="9525">
              <a:noFill/>
              <a:miter lim="800000"/>
              <a:headEnd/>
              <a:tailEnd/>
            </a:ln>
            <a:effectLst/>
          </p:spPr>
          <p:txBody>
            <a:bodyPr wrap="none" anchor="ctr"/>
            <a:lstStyle/>
            <a:p>
              <a:pPr>
                <a:defRPr/>
              </a:pPr>
              <a:endParaRPr lang="en-US">
                <a:solidFill>
                  <a:srgbClr val="FF0000"/>
                </a:solidFill>
                <a:latin typeface="Calibri"/>
              </a:endParaRPr>
            </a:p>
          </p:txBody>
        </p:sp>
        <p:sp>
          <p:nvSpPr>
            <p:cNvPr id="125973" name="AutoShape 21">
              <a:extLst>
                <a:ext uri="{FF2B5EF4-FFF2-40B4-BE49-F238E27FC236}">
                  <a16:creationId xmlns:a16="http://schemas.microsoft.com/office/drawing/2014/main" id="{C4B872F0-8FC4-935B-87CB-6E99C7FAEE80}"/>
                </a:ext>
              </a:extLst>
            </p:cNvPr>
            <p:cNvSpPr>
              <a:spLocks noChangeArrowheads="1"/>
            </p:cNvSpPr>
            <p:nvPr/>
          </p:nvSpPr>
          <p:spPr bwMode="auto">
            <a:xfrm>
              <a:off x="4171951" y="4765819"/>
              <a:ext cx="2308262" cy="259591"/>
            </a:xfrm>
            <a:prstGeom prst="rightArrow">
              <a:avLst>
                <a:gd name="adj1" fmla="val 50000"/>
                <a:gd name="adj2" fmla="val 122182"/>
              </a:avLst>
            </a:prstGeom>
            <a:grpFill/>
            <a:ln w="9525">
              <a:noFill/>
              <a:miter lim="800000"/>
              <a:headEnd/>
              <a:tailEnd/>
            </a:ln>
            <a:effectLst/>
          </p:spPr>
          <p:txBody>
            <a:bodyPr wrap="none" anchor="ctr"/>
            <a:lstStyle/>
            <a:p>
              <a:pPr>
                <a:defRPr/>
              </a:pPr>
              <a:endParaRPr lang="en-US">
                <a:solidFill>
                  <a:srgbClr val="FF0000"/>
                </a:solidFill>
                <a:latin typeface="Calibri"/>
              </a:endParaRPr>
            </a:p>
          </p:txBody>
        </p:sp>
        <p:pic>
          <p:nvPicPr>
            <p:cNvPr id="2050" name="Picture 2" descr="C:\Users\amann\AppData\Local\Microsoft\Windows\Temporary Internet Files\Content.IE5\4DH18125\qubodup-Cog-cogwheel-gear-Zahnrad-6[1].png">
              <a:extLst>
                <a:ext uri="{FF2B5EF4-FFF2-40B4-BE49-F238E27FC236}">
                  <a16:creationId xmlns:a16="http://schemas.microsoft.com/office/drawing/2014/main" id="{ECFAA524-FBA0-8C42-6D79-55BCFFAA7831}"/>
                </a:ext>
              </a:extLst>
            </p:cNvPr>
            <p:cNvPicPr>
              <a:picLocks noChangeAspect="1" noChangeArrowheads="1"/>
            </p:cNvPicPr>
            <p:nvPr/>
          </p:nvPicPr>
          <p:blipFill>
            <a:blip r:embed="rId3" cstate="print"/>
            <a:srcRect/>
            <a:stretch>
              <a:fillRect/>
            </a:stretch>
          </p:blipFill>
          <p:spPr bwMode="auto">
            <a:xfrm>
              <a:off x="6394002" y="3725452"/>
              <a:ext cx="1467744" cy="1467744"/>
            </a:xfrm>
            <a:prstGeom prst="rect">
              <a:avLst/>
            </a:prstGeom>
            <a:noFill/>
          </p:spPr>
        </p:pic>
        <p:sp>
          <p:nvSpPr>
            <p:cNvPr id="125970" name="Text Box 18">
              <a:extLst>
                <a:ext uri="{FF2B5EF4-FFF2-40B4-BE49-F238E27FC236}">
                  <a16:creationId xmlns:a16="http://schemas.microsoft.com/office/drawing/2014/main" id="{B202F4F5-4214-1DFF-8902-7EF762FEE2FE}"/>
                </a:ext>
              </a:extLst>
            </p:cNvPr>
            <p:cNvSpPr txBox="1">
              <a:spLocks noChangeArrowheads="1"/>
            </p:cNvSpPr>
            <p:nvPr/>
          </p:nvSpPr>
          <p:spPr bwMode="auto">
            <a:xfrm>
              <a:off x="6156176" y="4280855"/>
              <a:ext cx="1958212" cy="344710"/>
            </a:xfrm>
            <a:prstGeom prst="rect">
              <a:avLst/>
            </a:prstGeom>
            <a:grpFill/>
            <a:ln>
              <a:noFill/>
            </a:ln>
            <a:effectLst/>
          </p:spPr>
          <p:txBody>
            <a:bodyPr>
              <a:spAutoFit/>
            </a:bodyPr>
            <a:lstStyle/>
            <a:p>
              <a:pPr algn="ctr">
                <a:lnSpc>
                  <a:spcPct val="80000"/>
                </a:lnSpc>
                <a:defRPr/>
              </a:pPr>
              <a:r>
                <a:rPr lang="en-US" sz="2000" dirty="0">
                  <a:solidFill>
                    <a:prstClr val="white"/>
                  </a:solidFill>
                  <a:latin typeface="Calibri"/>
                  <a:cs typeface="Arial" charset="0"/>
                </a:rPr>
                <a:t>Optimization</a:t>
              </a:r>
            </a:p>
          </p:txBody>
        </p:sp>
      </p:grpSp>
      <p:sp>
        <p:nvSpPr>
          <p:cNvPr id="4" name="AutoShape 2" descr="http://www.euroesprit.org/content/delta2/EU_Flag.jpg">
            <a:extLst>
              <a:ext uri="{FF2B5EF4-FFF2-40B4-BE49-F238E27FC236}">
                <a16:creationId xmlns:a16="http://schemas.microsoft.com/office/drawing/2014/main" id="{7A3B7E86-2C32-E28B-46A9-1FE607D4957C}"/>
              </a:ext>
            </a:extLst>
          </p:cNvPr>
          <p:cNvSpPr>
            <a:spLocks noChangeAspect="1" noChangeArrowheads="1"/>
          </p:cNvSpPr>
          <p:nvPr/>
        </p:nvSpPr>
        <p:spPr bwMode="auto">
          <a:xfrm>
            <a:off x="1587501" y="-136525"/>
            <a:ext cx="5514975" cy="3743325"/>
          </a:xfrm>
          <a:prstGeom prst="rect">
            <a:avLst/>
          </a:prstGeom>
          <a:noFill/>
        </p:spPr>
        <p:txBody>
          <a:bodyPr/>
          <a:lstStyle/>
          <a:p>
            <a:pPr>
              <a:defRPr/>
            </a:pPr>
            <a:endParaRPr lang="en-GB">
              <a:solidFill>
                <a:prstClr val="black"/>
              </a:solidFill>
              <a:latin typeface="Calibri"/>
            </a:endParaRPr>
          </a:p>
        </p:txBody>
      </p:sp>
      <p:sp>
        <p:nvSpPr>
          <p:cNvPr id="7" name="TextBox 6">
            <a:extLst>
              <a:ext uri="{FF2B5EF4-FFF2-40B4-BE49-F238E27FC236}">
                <a16:creationId xmlns:a16="http://schemas.microsoft.com/office/drawing/2014/main" id="{61D055CB-47A0-91A2-27DF-2C8FBFF8FC79}"/>
              </a:ext>
            </a:extLst>
          </p:cNvPr>
          <p:cNvSpPr txBox="1"/>
          <p:nvPr/>
        </p:nvSpPr>
        <p:spPr>
          <a:xfrm>
            <a:off x="4006973" y="6519929"/>
            <a:ext cx="6811051" cy="276999"/>
          </a:xfrm>
          <a:prstGeom prst="rect">
            <a:avLst/>
          </a:prstGeom>
          <a:noFill/>
        </p:spPr>
        <p:txBody>
          <a:bodyPr wrap="square" rtlCol="0">
            <a:spAutoFit/>
          </a:bodyPr>
          <a:lstStyle/>
          <a:p>
            <a:r>
              <a:rPr lang="en-AT" sz="1200" dirty="0"/>
              <a:t>GAINS is an online tool available at https//gains.iiasa.ac.at</a:t>
            </a:r>
          </a:p>
        </p:txBody>
      </p:sp>
      <p:sp>
        <p:nvSpPr>
          <p:cNvPr id="8" name="Footer Placeholder 7">
            <a:extLst>
              <a:ext uri="{FF2B5EF4-FFF2-40B4-BE49-F238E27FC236}">
                <a16:creationId xmlns:a16="http://schemas.microsoft.com/office/drawing/2014/main" id="{D7E71F67-97BC-C232-D015-B3E2493BD731}"/>
              </a:ext>
            </a:extLst>
          </p:cNvPr>
          <p:cNvSpPr>
            <a:spLocks noGrp="1"/>
          </p:cNvSpPr>
          <p:nvPr>
            <p:ph type="ftr" sz="quarter" idx="3"/>
          </p:nvPr>
        </p:nvSpPr>
        <p:spPr/>
        <p:txBody>
          <a:bodyPr/>
          <a:lstStyle/>
          <a:p>
            <a:r>
              <a:rPr lang="en-US"/>
              <a:t>EECCA GAINS Training Nov 2023</a:t>
            </a:r>
            <a:endParaRPr lang="en-GB"/>
          </a:p>
        </p:txBody>
      </p:sp>
      <p:sp>
        <p:nvSpPr>
          <p:cNvPr id="10" name="Slide Number Placeholder 9">
            <a:extLst>
              <a:ext uri="{FF2B5EF4-FFF2-40B4-BE49-F238E27FC236}">
                <a16:creationId xmlns:a16="http://schemas.microsoft.com/office/drawing/2014/main" id="{7C65F427-45F4-FA3F-172A-6DBDBD97F112}"/>
              </a:ext>
            </a:extLst>
          </p:cNvPr>
          <p:cNvSpPr>
            <a:spLocks noGrp="1"/>
          </p:cNvSpPr>
          <p:nvPr>
            <p:ph type="sldNum" sz="quarter" idx="11"/>
          </p:nvPr>
        </p:nvSpPr>
        <p:spPr/>
        <p:txBody>
          <a:bodyPr/>
          <a:lstStyle/>
          <a:p>
            <a:fld id="{838B0777-827F-8D42-90B1-61394C340E65}" type="slidenum">
              <a:rPr lang="en-US" smtClean="0"/>
              <a:pPr/>
              <a:t>25</a:t>
            </a:fld>
            <a:endParaRPr lang="en-US"/>
          </a:p>
        </p:txBody>
      </p:sp>
      <p:sp>
        <p:nvSpPr>
          <p:cNvPr id="9" name="Rectangle 8">
            <a:extLst>
              <a:ext uri="{FF2B5EF4-FFF2-40B4-BE49-F238E27FC236}">
                <a16:creationId xmlns:a16="http://schemas.microsoft.com/office/drawing/2014/main" id="{1970E56E-CD8E-12D6-AD8E-28975B56FD7D}"/>
              </a:ext>
            </a:extLst>
          </p:cNvPr>
          <p:cNvSpPr/>
          <p:nvPr/>
        </p:nvSpPr>
        <p:spPr>
          <a:xfrm>
            <a:off x="7461781" y="1519175"/>
            <a:ext cx="2421086" cy="1022349"/>
          </a:xfrm>
          <a:prstGeom prst="rect">
            <a:avLst/>
          </a:prstGeom>
          <a:solidFill>
            <a:srgbClr val="007B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dirty="0"/>
              <a:t>National Emissions Ceilings</a:t>
            </a:r>
          </a:p>
        </p:txBody>
      </p:sp>
      <p:sp>
        <p:nvSpPr>
          <p:cNvPr id="12" name="Date Placeholder 11">
            <a:extLst>
              <a:ext uri="{FF2B5EF4-FFF2-40B4-BE49-F238E27FC236}">
                <a16:creationId xmlns:a16="http://schemas.microsoft.com/office/drawing/2014/main" id="{B58B5EA9-0E86-67C7-0FEC-F93F40D4F3FE}"/>
              </a:ext>
            </a:extLst>
          </p:cNvPr>
          <p:cNvSpPr>
            <a:spLocks noGrp="1"/>
          </p:cNvSpPr>
          <p:nvPr>
            <p:ph type="dt" sz="half" idx="2"/>
          </p:nvPr>
        </p:nvSpPr>
        <p:spPr/>
        <p:txBody>
          <a:bodyPr/>
          <a:lstStyle/>
          <a:p>
            <a:r>
              <a:rPr lang="en-US"/>
              <a:t>9 November 2023</a:t>
            </a:r>
            <a:endParaRPr lang="en-GB"/>
          </a:p>
        </p:txBody>
      </p:sp>
    </p:spTree>
    <p:extLst>
      <p:ext uri="{BB962C8B-B14F-4D97-AF65-F5344CB8AC3E}">
        <p14:creationId xmlns:p14="http://schemas.microsoft.com/office/powerpoint/2010/main" val="4121606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8D89218-E543-5240-96B2-BE6E32F16FA3}"/>
              </a:ext>
            </a:extLst>
          </p:cNvPr>
          <p:cNvSpPr>
            <a:spLocks noGrp="1" noChangeArrowheads="1"/>
          </p:cNvSpPr>
          <p:nvPr>
            <p:ph type="title"/>
          </p:nvPr>
        </p:nvSpPr>
        <p:spPr/>
        <p:txBody>
          <a:bodyPr/>
          <a:lstStyle/>
          <a:p>
            <a:pPr eaLnBrk="1" hangingPunct="1"/>
            <a:r>
              <a:rPr lang="en-GB" altLang="en-US" sz="3200"/>
              <a:t>Optimization: a primer</a:t>
            </a:r>
          </a:p>
        </p:txBody>
      </p:sp>
      <p:sp>
        <p:nvSpPr>
          <p:cNvPr id="16387" name="Rectangle 3" descr="Rectangle: Click to edit Master text styles&#10;Second level&#10;Third level&#10;Fourth level&#10;Fifth level">
            <a:extLst>
              <a:ext uri="{FF2B5EF4-FFF2-40B4-BE49-F238E27FC236}">
                <a16:creationId xmlns:a16="http://schemas.microsoft.com/office/drawing/2014/main" id="{2FB811B6-A8AF-8149-A0BD-8EC8F1D34989}"/>
              </a:ext>
            </a:extLst>
          </p:cNvPr>
          <p:cNvSpPr>
            <a:spLocks noGrp="1" noChangeArrowheads="1"/>
          </p:cNvSpPr>
          <p:nvPr>
            <p:ph type="body" idx="1"/>
          </p:nvPr>
        </p:nvSpPr>
        <p:spPr/>
        <p:txBody>
          <a:bodyPr/>
          <a:lstStyle/>
          <a:p>
            <a:pPr eaLnBrk="1" hangingPunct="1">
              <a:lnSpc>
                <a:spcPct val="80000"/>
              </a:lnSpc>
            </a:pPr>
            <a:r>
              <a:rPr lang="en-GB" altLang="en-US" sz="2000"/>
              <a:t>Linear optimization of air pollution control strategies in GAINS:</a:t>
            </a:r>
          </a:p>
          <a:p>
            <a:pPr eaLnBrk="1" hangingPunct="1">
              <a:lnSpc>
                <a:spcPct val="80000"/>
              </a:lnSpc>
            </a:pPr>
            <a:endParaRPr lang="en-GB" altLang="en-US" sz="2000"/>
          </a:p>
          <a:p>
            <a:pPr eaLnBrk="1" hangingPunct="1">
              <a:lnSpc>
                <a:spcPct val="80000"/>
              </a:lnSpc>
              <a:buFont typeface="Wingdings" pitchFamily="2" charset="2"/>
              <a:buNone/>
            </a:pPr>
            <a:r>
              <a:rPr lang="en-GB" altLang="en-US" sz="2000"/>
              <a:t>		</a:t>
            </a:r>
            <a:r>
              <a:rPr lang="en-GB" altLang="en-US" sz="2000">
                <a:solidFill>
                  <a:srgbClr val="3399FF"/>
                </a:solidFill>
              </a:rPr>
              <a:t>Objective:</a:t>
            </a:r>
            <a:r>
              <a:rPr lang="en-GB" altLang="en-US" sz="2000"/>
              <a:t>  minimize (Costs)</a:t>
            </a:r>
          </a:p>
          <a:p>
            <a:pPr eaLnBrk="1" hangingPunct="1">
              <a:lnSpc>
                <a:spcPct val="80000"/>
              </a:lnSpc>
              <a:buFont typeface="Wingdings" pitchFamily="2" charset="2"/>
              <a:buNone/>
            </a:pPr>
            <a:r>
              <a:rPr lang="en-GB" altLang="en-US" sz="2000"/>
              <a:t>		</a:t>
            </a:r>
            <a:r>
              <a:rPr lang="en-GB" altLang="en-US" sz="2000" err="1">
                <a:solidFill>
                  <a:srgbClr val="3399FF"/>
                </a:solidFill>
              </a:rPr>
              <a:t>s.t.</a:t>
            </a:r>
            <a:r>
              <a:rPr lang="en-GB" altLang="en-US" sz="2000"/>
              <a:t>	 </a:t>
            </a:r>
            <a:r>
              <a:rPr lang="en-GB" altLang="en-US" sz="2000" err="1"/>
              <a:t>EnvEffect</a:t>
            </a:r>
            <a:r>
              <a:rPr lang="en-GB" altLang="en-US" sz="2000" baseline="-25000" err="1"/>
              <a:t>k</a:t>
            </a:r>
            <a:r>
              <a:rPr lang="en-GB" altLang="en-US" sz="2000"/>
              <a:t> &lt; </a:t>
            </a:r>
            <a:r>
              <a:rPr lang="en-GB" altLang="en-US" sz="2000" err="1"/>
              <a:t>Limit</a:t>
            </a:r>
            <a:r>
              <a:rPr lang="en-GB" altLang="en-US" sz="2000" baseline="-25000" err="1"/>
              <a:t>k</a:t>
            </a:r>
            <a:endParaRPr lang="en-GB" altLang="en-US" sz="2000"/>
          </a:p>
          <a:p>
            <a:pPr eaLnBrk="1" hangingPunct="1">
              <a:lnSpc>
                <a:spcPct val="80000"/>
              </a:lnSpc>
            </a:pPr>
            <a:endParaRPr lang="en-GB" altLang="en-US" sz="2000"/>
          </a:p>
          <a:p>
            <a:pPr eaLnBrk="1" hangingPunct="1">
              <a:lnSpc>
                <a:spcPct val="80000"/>
              </a:lnSpc>
            </a:pPr>
            <a:endParaRPr lang="en-GB" altLang="en-US" sz="2000"/>
          </a:p>
          <a:p>
            <a:pPr algn="ctr" eaLnBrk="1" hangingPunct="1">
              <a:lnSpc>
                <a:spcPct val="80000"/>
              </a:lnSpc>
              <a:buFont typeface="Wingdings" pitchFamily="2" charset="2"/>
              <a:buNone/>
            </a:pPr>
            <a:r>
              <a:rPr lang="en-GB" altLang="en-US" sz="2000"/>
              <a:t>	</a:t>
            </a:r>
            <a:r>
              <a:rPr lang="en-GB" altLang="en-US" sz="1600" i="1"/>
              <a:t>Minimize costs, such that environmental effects do not exceed pre-defined limits</a:t>
            </a:r>
            <a:endParaRPr lang="en-GB" altLang="en-US" sz="2000" i="1"/>
          </a:p>
          <a:p>
            <a:pPr algn="ctr" eaLnBrk="1" hangingPunct="1">
              <a:lnSpc>
                <a:spcPct val="80000"/>
              </a:lnSpc>
              <a:buFont typeface="Wingdings" pitchFamily="2" charset="2"/>
              <a:buNone/>
            </a:pPr>
            <a:endParaRPr lang="en-GB" altLang="en-US" sz="2000" i="1"/>
          </a:p>
          <a:p>
            <a:pPr eaLnBrk="1" hangingPunct="1">
              <a:lnSpc>
                <a:spcPct val="80000"/>
              </a:lnSpc>
              <a:buFont typeface="Wingdings" pitchFamily="2" charset="2"/>
              <a:buNone/>
            </a:pPr>
            <a:r>
              <a:rPr lang="en-GB" altLang="en-US" sz="2000" i="1"/>
              <a:t>   </a:t>
            </a:r>
            <a:r>
              <a:rPr lang="en-GB" altLang="en-US" sz="1600" b="1" dirty="0"/>
              <a:t>(+</a:t>
            </a:r>
            <a:r>
              <a:rPr lang="en-GB" altLang="en-US" sz="1600" b="1"/>
              <a:t>additional technology constraints)</a:t>
            </a:r>
            <a:endParaRPr lang="en-GB" altLang="en-US" sz="1600" b="1" dirty="0"/>
          </a:p>
        </p:txBody>
      </p:sp>
      <p:sp>
        <p:nvSpPr>
          <p:cNvPr id="16388" name="Rectangle 4">
            <a:extLst>
              <a:ext uri="{FF2B5EF4-FFF2-40B4-BE49-F238E27FC236}">
                <a16:creationId xmlns:a16="http://schemas.microsoft.com/office/drawing/2014/main" id="{66DCC8B4-7AC9-4946-98FC-121339ECBB5B}"/>
              </a:ext>
            </a:extLst>
          </p:cNvPr>
          <p:cNvSpPr>
            <a:spLocks noChangeArrowheads="1"/>
          </p:cNvSpPr>
          <p:nvPr/>
        </p:nvSpPr>
        <p:spPr bwMode="auto">
          <a:xfrm>
            <a:off x="2219081" y="3730455"/>
            <a:ext cx="7434263" cy="808037"/>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660066"/>
              </a:buClr>
              <a:buSzPct val="110000"/>
              <a:buFont typeface="Wingdings" pitchFamily="2" charset="2"/>
              <a:buChar char="Ø"/>
              <a:defRPr sz="3200">
                <a:solidFill>
                  <a:schemeClr val="tx1"/>
                </a:solidFill>
                <a:latin typeface="Arial" panose="020B0604020202020204" pitchFamily="34" charset="0"/>
              </a:defRPr>
            </a:lvl1pPr>
            <a:lvl2pPr marL="742950" indent="-285750">
              <a:spcBef>
                <a:spcPct val="20000"/>
              </a:spcBef>
              <a:buClr>
                <a:srgbClr val="660066"/>
              </a:buClr>
              <a:buSzPct val="60000"/>
              <a:buFont typeface="Wingdings" pitchFamily="2" charset="2"/>
              <a:buChar char="v"/>
              <a:defRPr sz="2800">
                <a:solidFill>
                  <a:schemeClr val="tx1"/>
                </a:solidFill>
                <a:latin typeface="Arial" panose="020B0604020202020204" pitchFamily="34" charset="0"/>
              </a:defRPr>
            </a:lvl2pPr>
            <a:lvl3pPr marL="1143000" indent="-228600">
              <a:spcBef>
                <a:spcPct val="20000"/>
              </a:spcBef>
              <a:buClr>
                <a:srgbClr val="660066"/>
              </a:buClr>
              <a:buSzPct val="95000"/>
              <a:buFont typeface="Wingdings" pitchFamily="2" charset="2"/>
              <a:buChar char="§"/>
              <a:defRPr sz="2400">
                <a:solidFill>
                  <a:schemeClr val="tx1"/>
                </a:solidFill>
                <a:latin typeface="Arial" panose="020B0604020202020204" pitchFamily="34" charset="0"/>
              </a:defRPr>
            </a:lvl3pPr>
            <a:lvl4pPr marL="1600200" indent="-228600">
              <a:spcBef>
                <a:spcPct val="20000"/>
              </a:spcBef>
              <a:buClr>
                <a:srgbClr val="660066"/>
              </a:buClr>
              <a:buSzPct val="95000"/>
              <a:buChar char="•"/>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20000"/>
              </a:spcBef>
              <a:spcAft>
                <a:spcPct val="80000"/>
              </a:spcAft>
              <a:buClr>
                <a:srgbClr val="61ACC0"/>
              </a:buClr>
              <a:buSzPct val="110000"/>
              <a:buFont typeface="Wingdings" pitchFamily="2" charset="2"/>
              <a:buNone/>
              <a:tabLst/>
              <a:defRPr/>
            </a:pPr>
            <a:endParaRPr kumimoji="0" lang="en-US" altLang="en-US" sz="800" b="0" i="0" u="none" strike="noStrike" kern="1200" cap="none" spc="0" normalizeH="0" baseline="0" noProof="0">
              <a:ln>
                <a:noFill/>
              </a:ln>
              <a:solidFill>
                <a:srgbClr val="000000"/>
              </a:solidFill>
              <a:effectLst/>
              <a:uLnTx/>
              <a:uFillTx/>
              <a:latin typeface="Bookman" pitchFamily="18" charset="0"/>
              <a:ea typeface="+mn-ea"/>
              <a:cs typeface="+mn-cs"/>
            </a:endParaRPr>
          </a:p>
        </p:txBody>
      </p:sp>
      <p:sp>
        <p:nvSpPr>
          <p:cNvPr id="2" name="Date Placeholder 1">
            <a:extLst>
              <a:ext uri="{FF2B5EF4-FFF2-40B4-BE49-F238E27FC236}">
                <a16:creationId xmlns:a16="http://schemas.microsoft.com/office/drawing/2014/main" id="{93187E35-39E3-4CB4-B8E5-61C24C97213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rPr>
              <a:t>9 November 2023</a:t>
            </a:r>
            <a:endParaRPr kumimoji="0" lang="LID4096" sz="800" b="0" i="0" u="none" strike="noStrike" kern="1200" cap="none" spc="0" normalizeH="0" baseline="0" noProof="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854791FC-83C8-45C9-841B-5E182AA839B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t>EECCA GAINS Training Nov 2023</a:t>
            </a:r>
            <a:endParaRPr kumimoji="0" lang="LID4096" sz="1000" b="0" i="0" u="none" strike="noStrike" kern="1200" cap="none" spc="0" normalizeH="0" baseline="0" noProof="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0A32016A-64B4-44C7-8857-303B267C591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B4DD8E-330E-48D6-803C-B5C31E2276AE}" type="slidenum">
              <a:rPr kumimoji="0" lang="LID4096" sz="1000" b="0" i="0" u="none" strike="noStrike" kern="1200" cap="none" spc="0" normalizeH="0" baseline="0" noProof="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LID4096" sz="10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48936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0FC1B47-37C6-487F-935F-E7E870E383E3}"/>
              </a:ext>
            </a:extLst>
          </p:cNvPr>
          <p:cNvSpPr>
            <a:spLocks noGrp="1"/>
          </p:cNvSpPr>
          <p:nvPr>
            <p:ph type="title"/>
          </p:nvPr>
        </p:nvSpPr>
        <p:spPr/>
        <p:txBody>
          <a:bodyPr rtlCol="0"/>
          <a:lstStyle/>
          <a:p>
            <a:pPr>
              <a:defRPr/>
            </a:pPr>
            <a:r>
              <a:rPr lang="en-US" sz="2800" b="1" dirty="0">
                <a:solidFill>
                  <a:schemeClr val="accent1">
                    <a:lumMod val="50000"/>
                  </a:schemeClr>
                </a:solidFill>
                <a:latin typeface="+mn-lt"/>
                <a:cs typeface="Arial" pitchFamily="34" charset="0"/>
              </a:rPr>
              <a:t>Types of constraints</a:t>
            </a:r>
            <a:endParaRPr lang="en-GB" sz="2800" dirty="0">
              <a:solidFill>
                <a:schemeClr val="accent1">
                  <a:lumMod val="50000"/>
                </a:schemeClr>
              </a:solidFill>
              <a:latin typeface="+mn-lt"/>
            </a:endParaRPr>
          </a:p>
        </p:txBody>
      </p:sp>
      <p:sp>
        <p:nvSpPr>
          <p:cNvPr id="2" name="Content Placeholder 1">
            <a:extLst>
              <a:ext uri="{FF2B5EF4-FFF2-40B4-BE49-F238E27FC236}">
                <a16:creationId xmlns:a16="http://schemas.microsoft.com/office/drawing/2014/main" id="{01A7B17E-1819-4F3C-917E-F3B593B33949}"/>
              </a:ext>
            </a:extLst>
          </p:cNvPr>
          <p:cNvSpPr>
            <a:spLocks noGrp="1"/>
          </p:cNvSpPr>
          <p:nvPr>
            <p:ph idx="1"/>
          </p:nvPr>
        </p:nvSpPr>
        <p:spPr/>
        <p:txBody>
          <a:bodyPr>
            <a:normAutofit/>
          </a:bodyPr>
          <a:lstStyle/>
          <a:p>
            <a:pPr marL="457200" indent="-457200">
              <a:defRPr/>
            </a:pPr>
            <a:r>
              <a:rPr lang="en-US" dirty="0"/>
              <a:t>Environmental/Impact targets (see below)</a:t>
            </a:r>
          </a:p>
          <a:p>
            <a:pPr marL="457200" indent="-457200">
              <a:defRPr/>
            </a:pPr>
            <a:r>
              <a:rPr lang="en-US" dirty="0"/>
              <a:t>Generic technology constraints</a:t>
            </a:r>
          </a:p>
          <a:p>
            <a:pPr lvl="1" eaLnBrk="1" hangingPunct="1">
              <a:defRPr/>
            </a:pPr>
            <a:r>
              <a:rPr lang="en-US" dirty="0"/>
              <a:t>Maximum application rates/shares not suitable for controls</a:t>
            </a:r>
          </a:p>
          <a:p>
            <a:pPr lvl="1" eaLnBrk="1" hangingPunct="1">
              <a:defRPr/>
            </a:pPr>
            <a:r>
              <a:rPr lang="en-US" dirty="0"/>
              <a:t>Vintage structure</a:t>
            </a:r>
          </a:p>
          <a:p>
            <a:pPr lvl="1" eaLnBrk="1" hangingPunct="1">
              <a:defRPr/>
            </a:pPr>
            <a:r>
              <a:rPr lang="en-US" dirty="0"/>
              <a:t>Fixed application rates</a:t>
            </a:r>
          </a:p>
          <a:p>
            <a:pPr eaLnBrk="1" hangingPunct="1">
              <a:defRPr/>
            </a:pPr>
            <a:r>
              <a:rPr lang="en-US" dirty="0"/>
              <a:t>Average emission factors (per sector/activity) can only decrease, not increase. [Emission standards can only become stricter]</a:t>
            </a:r>
          </a:p>
          <a:p>
            <a:pPr marL="0" indent="0">
              <a:buNone/>
              <a:defRPr/>
            </a:pPr>
            <a:endParaRPr lang="en-US" dirty="0"/>
          </a:p>
        </p:txBody>
      </p:sp>
      <p:sp>
        <p:nvSpPr>
          <p:cNvPr id="3" name="Date Placeholder 2">
            <a:extLst>
              <a:ext uri="{FF2B5EF4-FFF2-40B4-BE49-F238E27FC236}">
                <a16:creationId xmlns:a16="http://schemas.microsoft.com/office/drawing/2014/main" id="{C84B4896-A27B-4340-BE07-840760566189}"/>
              </a:ext>
            </a:extLst>
          </p:cNvPr>
          <p:cNvSpPr>
            <a:spLocks noGrp="1"/>
          </p:cNvSpPr>
          <p:nvPr>
            <p:ph type="dt" sz="half" idx="10"/>
          </p:nvPr>
        </p:nvSpPr>
        <p:spPr/>
        <p:txBody>
          <a:bodyPr/>
          <a:lstStyle/>
          <a:p>
            <a:r>
              <a:rPr lang="en-US"/>
              <a:t>9 November 2023</a:t>
            </a:r>
            <a:endParaRPr lang="LID4096"/>
          </a:p>
        </p:txBody>
      </p:sp>
      <p:sp>
        <p:nvSpPr>
          <p:cNvPr id="4" name="Footer Placeholder 3">
            <a:extLst>
              <a:ext uri="{FF2B5EF4-FFF2-40B4-BE49-F238E27FC236}">
                <a16:creationId xmlns:a16="http://schemas.microsoft.com/office/drawing/2014/main" id="{39CD8155-4C81-4378-84F4-2504947EA051}"/>
              </a:ext>
            </a:extLst>
          </p:cNvPr>
          <p:cNvSpPr>
            <a:spLocks noGrp="1"/>
          </p:cNvSpPr>
          <p:nvPr>
            <p:ph type="ftr" sz="quarter" idx="11"/>
          </p:nvPr>
        </p:nvSpPr>
        <p:spPr/>
        <p:txBody>
          <a:bodyPr/>
          <a:lstStyle/>
          <a:p>
            <a:r>
              <a:rPr lang="en-US"/>
              <a:t>EECCA GAINS Training Nov 2023</a:t>
            </a:r>
            <a:endParaRPr lang="LID4096"/>
          </a:p>
        </p:txBody>
      </p:sp>
      <p:sp>
        <p:nvSpPr>
          <p:cNvPr id="5" name="Slide Number Placeholder 4">
            <a:extLst>
              <a:ext uri="{FF2B5EF4-FFF2-40B4-BE49-F238E27FC236}">
                <a16:creationId xmlns:a16="http://schemas.microsoft.com/office/drawing/2014/main" id="{DF30356E-5AC4-4E6E-848A-86C39782BD95}"/>
              </a:ext>
            </a:extLst>
          </p:cNvPr>
          <p:cNvSpPr>
            <a:spLocks noGrp="1"/>
          </p:cNvSpPr>
          <p:nvPr>
            <p:ph type="sldNum" sz="quarter" idx="12"/>
          </p:nvPr>
        </p:nvSpPr>
        <p:spPr/>
        <p:txBody>
          <a:bodyPr/>
          <a:lstStyle/>
          <a:p>
            <a:fld id="{C7B4DD8E-330E-48D6-803C-B5C31E2276AE}" type="slidenum">
              <a:rPr lang="LID4096" smtClean="0"/>
              <a:t>27</a:t>
            </a:fld>
            <a:endParaRPr lang="LID4096"/>
          </a:p>
        </p:txBody>
      </p:sp>
    </p:spTree>
    <p:extLst>
      <p:ext uri="{BB962C8B-B14F-4D97-AF65-F5344CB8AC3E}">
        <p14:creationId xmlns:p14="http://schemas.microsoft.com/office/powerpoint/2010/main" val="3474676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BA3C0C-9399-AF1C-8D51-C66FE6379AE7}"/>
              </a:ext>
            </a:extLst>
          </p:cNvPr>
          <p:cNvSpPr>
            <a:spLocks noGrp="1"/>
          </p:cNvSpPr>
          <p:nvPr>
            <p:ph type="title"/>
          </p:nvPr>
        </p:nvSpPr>
        <p:spPr>
          <a:xfrm>
            <a:off x="258748" y="341659"/>
            <a:ext cx="10515600" cy="1325563"/>
          </a:xfrm>
        </p:spPr>
        <p:txBody>
          <a:bodyPr/>
          <a:lstStyle/>
          <a:p>
            <a:r>
              <a:rPr lang="en-AT" dirty="0"/>
              <a:t>Three uses of the GAINS optimization routine</a:t>
            </a:r>
          </a:p>
        </p:txBody>
      </p:sp>
      <p:sp>
        <p:nvSpPr>
          <p:cNvPr id="2" name="Slide Number Placeholder 1">
            <a:extLst>
              <a:ext uri="{FF2B5EF4-FFF2-40B4-BE49-F238E27FC236}">
                <a16:creationId xmlns:a16="http://schemas.microsoft.com/office/drawing/2014/main" id="{72DA3B78-DEFB-7740-F8C5-B05A8B03D8DC}"/>
              </a:ext>
            </a:extLst>
          </p:cNvPr>
          <p:cNvSpPr>
            <a:spLocks noGrp="1"/>
          </p:cNvSpPr>
          <p:nvPr>
            <p:ph type="sldNum" sz="quarter" idx="11"/>
          </p:nvPr>
        </p:nvSpPr>
        <p:spPr/>
        <p:txBody>
          <a:bodyPr/>
          <a:lstStyle/>
          <a:p>
            <a:fld id="{838B0777-827F-8D42-90B1-61394C340E65}" type="slidenum">
              <a:rPr lang="en-US" smtClean="0"/>
              <a:pPr/>
              <a:t>28</a:t>
            </a:fld>
            <a:endParaRPr lang="en-US"/>
          </a:p>
        </p:txBody>
      </p:sp>
      <p:sp>
        <p:nvSpPr>
          <p:cNvPr id="3" name="Footer Placeholder 2">
            <a:extLst>
              <a:ext uri="{FF2B5EF4-FFF2-40B4-BE49-F238E27FC236}">
                <a16:creationId xmlns:a16="http://schemas.microsoft.com/office/drawing/2014/main" id="{51E55589-267A-0C15-1D26-9C82F7031983}"/>
              </a:ext>
            </a:extLst>
          </p:cNvPr>
          <p:cNvSpPr>
            <a:spLocks noGrp="1"/>
          </p:cNvSpPr>
          <p:nvPr>
            <p:ph type="ftr" sz="quarter" idx="3"/>
          </p:nvPr>
        </p:nvSpPr>
        <p:spPr/>
        <p:txBody>
          <a:bodyPr/>
          <a:lstStyle/>
          <a:p>
            <a:r>
              <a:rPr lang="en-US"/>
              <a:t>EECCA GAINS Training Nov 2023</a:t>
            </a:r>
            <a:endParaRPr lang="en-GB"/>
          </a:p>
        </p:txBody>
      </p:sp>
      <p:sp>
        <p:nvSpPr>
          <p:cNvPr id="4" name="Date Placeholder 3">
            <a:extLst>
              <a:ext uri="{FF2B5EF4-FFF2-40B4-BE49-F238E27FC236}">
                <a16:creationId xmlns:a16="http://schemas.microsoft.com/office/drawing/2014/main" id="{7D5248D0-5A34-E565-AF16-C86F623194BC}"/>
              </a:ext>
            </a:extLst>
          </p:cNvPr>
          <p:cNvSpPr>
            <a:spLocks noGrp="1"/>
          </p:cNvSpPr>
          <p:nvPr>
            <p:ph type="dt" sz="half" idx="2"/>
          </p:nvPr>
        </p:nvSpPr>
        <p:spPr/>
        <p:txBody>
          <a:bodyPr/>
          <a:lstStyle/>
          <a:p>
            <a:r>
              <a:rPr lang="en-US"/>
              <a:t>9 November 2023</a:t>
            </a:r>
            <a:endParaRPr lang="en-GB"/>
          </a:p>
        </p:txBody>
      </p:sp>
      <p:sp>
        <p:nvSpPr>
          <p:cNvPr id="7" name="Rounded Rectangle 6">
            <a:extLst>
              <a:ext uri="{FF2B5EF4-FFF2-40B4-BE49-F238E27FC236}">
                <a16:creationId xmlns:a16="http://schemas.microsoft.com/office/drawing/2014/main" id="{86D04983-8BD1-F0A9-E9A8-8ED4FDC2EEDD}"/>
              </a:ext>
            </a:extLst>
          </p:cNvPr>
          <p:cNvSpPr/>
          <p:nvPr/>
        </p:nvSpPr>
        <p:spPr>
          <a:xfrm>
            <a:off x="1426029" y="1785258"/>
            <a:ext cx="8327571" cy="2743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T"/>
          </a:p>
        </p:txBody>
      </p:sp>
      <p:sp>
        <p:nvSpPr>
          <p:cNvPr id="9" name="Rounded Rectangle 8">
            <a:extLst>
              <a:ext uri="{FF2B5EF4-FFF2-40B4-BE49-F238E27FC236}">
                <a16:creationId xmlns:a16="http://schemas.microsoft.com/office/drawing/2014/main" id="{E8E0A5D1-4937-EDDA-3B5F-3F0C03B3CEBB}"/>
              </a:ext>
            </a:extLst>
          </p:cNvPr>
          <p:cNvSpPr/>
          <p:nvPr/>
        </p:nvSpPr>
        <p:spPr>
          <a:xfrm>
            <a:off x="1630348" y="2699657"/>
            <a:ext cx="2157881" cy="170905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AT" dirty="0"/>
              <a:t>Calculate the maximum technically feasible (MTFR) scenario</a:t>
            </a:r>
          </a:p>
        </p:txBody>
      </p:sp>
      <p:sp>
        <p:nvSpPr>
          <p:cNvPr id="10" name="Rounded Rectangle 9">
            <a:extLst>
              <a:ext uri="{FF2B5EF4-FFF2-40B4-BE49-F238E27FC236}">
                <a16:creationId xmlns:a16="http://schemas.microsoft.com/office/drawing/2014/main" id="{E6875B2B-BB04-A7FE-D74C-A7E9A8334284}"/>
              </a:ext>
            </a:extLst>
          </p:cNvPr>
          <p:cNvSpPr/>
          <p:nvPr/>
        </p:nvSpPr>
        <p:spPr>
          <a:xfrm>
            <a:off x="4511416" y="2699656"/>
            <a:ext cx="2157881" cy="170905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AT" dirty="0"/>
              <a:t>Calculate a scenario with a policy objective</a:t>
            </a:r>
          </a:p>
        </p:txBody>
      </p:sp>
      <p:sp>
        <p:nvSpPr>
          <p:cNvPr id="11" name="Rounded Rectangle 10">
            <a:extLst>
              <a:ext uri="{FF2B5EF4-FFF2-40B4-BE49-F238E27FC236}">
                <a16:creationId xmlns:a16="http://schemas.microsoft.com/office/drawing/2014/main" id="{5840D874-5CC1-B6B6-0755-CDFD7E7DB60C}"/>
              </a:ext>
            </a:extLst>
          </p:cNvPr>
          <p:cNvSpPr/>
          <p:nvPr/>
        </p:nvSpPr>
        <p:spPr>
          <a:xfrm>
            <a:off x="7392485" y="2699655"/>
            <a:ext cx="2157881" cy="170905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AT" dirty="0"/>
              <a:t>Calculate a cost curve</a:t>
            </a:r>
          </a:p>
        </p:txBody>
      </p:sp>
      <p:sp>
        <p:nvSpPr>
          <p:cNvPr id="12" name="TextBox 11">
            <a:extLst>
              <a:ext uri="{FF2B5EF4-FFF2-40B4-BE49-F238E27FC236}">
                <a16:creationId xmlns:a16="http://schemas.microsoft.com/office/drawing/2014/main" id="{C1F96428-E753-D8D9-1700-E397243AE880}"/>
              </a:ext>
            </a:extLst>
          </p:cNvPr>
          <p:cNvSpPr txBox="1"/>
          <p:nvPr/>
        </p:nvSpPr>
        <p:spPr>
          <a:xfrm>
            <a:off x="3001948" y="5462353"/>
            <a:ext cx="2430023" cy="646331"/>
          </a:xfrm>
          <a:prstGeom prst="rect">
            <a:avLst/>
          </a:prstGeom>
          <a:noFill/>
        </p:spPr>
        <p:txBody>
          <a:bodyPr wrap="square" rtlCol="0">
            <a:spAutoFit/>
          </a:bodyPr>
          <a:lstStyle/>
          <a:p>
            <a:pPr algn="ctr"/>
            <a:r>
              <a:rPr lang="en-AT" dirty="0"/>
              <a:t>Analyze portfolio of measures</a:t>
            </a:r>
          </a:p>
        </p:txBody>
      </p:sp>
      <p:sp>
        <p:nvSpPr>
          <p:cNvPr id="13" name="TextBox 12">
            <a:extLst>
              <a:ext uri="{FF2B5EF4-FFF2-40B4-BE49-F238E27FC236}">
                <a16:creationId xmlns:a16="http://schemas.microsoft.com/office/drawing/2014/main" id="{478FDFCA-07F2-3376-748F-1A367DF5C1CC}"/>
              </a:ext>
            </a:extLst>
          </p:cNvPr>
          <p:cNvSpPr txBox="1"/>
          <p:nvPr/>
        </p:nvSpPr>
        <p:spPr>
          <a:xfrm>
            <a:off x="7256413" y="5393547"/>
            <a:ext cx="2430023" cy="646331"/>
          </a:xfrm>
          <a:prstGeom prst="rect">
            <a:avLst/>
          </a:prstGeom>
          <a:noFill/>
        </p:spPr>
        <p:txBody>
          <a:bodyPr wrap="square" rtlCol="0">
            <a:spAutoFit/>
          </a:bodyPr>
          <a:lstStyle/>
          <a:p>
            <a:pPr algn="ctr"/>
            <a:r>
              <a:rPr lang="en-AT" dirty="0"/>
              <a:t>Analyze sequence of measures</a:t>
            </a:r>
          </a:p>
        </p:txBody>
      </p:sp>
      <p:cxnSp>
        <p:nvCxnSpPr>
          <p:cNvPr id="15" name="Straight Arrow Connector 14">
            <a:extLst>
              <a:ext uri="{FF2B5EF4-FFF2-40B4-BE49-F238E27FC236}">
                <a16:creationId xmlns:a16="http://schemas.microsoft.com/office/drawing/2014/main" id="{BB28EA85-4BF0-3847-A087-447E65E33BD6}"/>
              </a:ext>
            </a:extLst>
          </p:cNvPr>
          <p:cNvCxnSpPr>
            <a:stCxn id="9" idx="2"/>
          </p:cNvCxnSpPr>
          <p:nvPr/>
        </p:nvCxnSpPr>
        <p:spPr>
          <a:xfrm>
            <a:off x="2709288" y="440871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AB8D2D8-4B4C-7AE9-80B2-DF2CAFCD52F2}"/>
              </a:ext>
            </a:extLst>
          </p:cNvPr>
          <p:cNvCxnSpPr>
            <a:cxnSpLocks/>
            <a:stCxn id="10" idx="2"/>
          </p:cNvCxnSpPr>
          <p:nvPr/>
        </p:nvCxnSpPr>
        <p:spPr>
          <a:xfrm flipH="1">
            <a:off x="4716025" y="4408714"/>
            <a:ext cx="874332" cy="914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F55297A-EC3E-FC0C-DED1-D5BF340232D5}"/>
              </a:ext>
            </a:extLst>
          </p:cNvPr>
          <p:cNvCxnSpPr>
            <a:cxnSpLocks/>
            <a:stCxn id="11" idx="2"/>
            <a:endCxn id="13" idx="0"/>
          </p:cNvCxnSpPr>
          <p:nvPr/>
        </p:nvCxnSpPr>
        <p:spPr>
          <a:xfrm flipH="1">
            <a:off x="8471425" y="4408712"/>
            <a:ext cx="1" cy="984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176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hart&#10;&#10;Description automatically generated">
            <a:extLst>
              <a:ext uri="{FF2B5EF4-FFF2-40B4-BE49-F238E27FC236}">
                <a16:creationId xmlns:a16="http://schemas.microsoft.com/office/drawing/2014/main" id="{EBBD9746-7341-97DC-88C9-ED69BE031D66}"/>
              </a:ext>
            </a:extLst>
          </p:cNvPr>
          <p:cNvPicPr>
            <a:picLocks noChangeAspect="1"/>
          </p:cNvPicPr>
          <p:nvPr/>
        </p:nvPicPr>
        <p:blipFill>
          <a:blip r:embed="rId3"/>
          <a:stretch>
            <a:fillRect/>
          </a:stretch>
        </p:blipFill>
        <p:spPr>
          <a:xfrm>
            <a:off x="117339" y="1427268"/>
            <a:ext cx="5642342" cy="3189702"/>
          </a:xfrm>
          <a:prstGeom prst="rect">
            <a:avLst/>
          </a:prstGeom>
        </p:spPr>
      </p:pic>
      <p:sp>
        <p:nvSpPr>
          <p:cNvPr id="2" name="Title 1">
            <a:extLst>
              <a:ext uri="{FF2B5EF4-FFF2-40B4-BE49-F238E27FC236}">
                <a16:creationId xmlns:a16="http://schemas.microsoft.com/office/drawing/2014/main" id="{E9A2C70C-100B-95B9-2ACC-26EF2FC45498}"/>
              </a:ext>
            </a:extLst>
          </p:cNvPr>
          <p:cNvSpPr>
            <a:spLocks noGrp="1"/>
          </p:cNvSpPr>
          <p:nvPr>
            <p:ph type="title"/>
          </p:nvPr>
        </p:nvSpPr>
        <p:spPr/>
        <p:txBody>
          <a:bodyPr/>
          <a:lstStyle/>
          <a:p>
            <a:r>
              <a:rPr lang="en-AT"/>
              <a:t>Cost curves: </a:t>
            </a:r>
            <a:br>
              <a:rPr lang="en-AT"/>
            </a:br>
            <a:r>
              <a:rPr lang="en-AT" sz="2800"/>
              <a:t>single pollutant / local concentration / full regional cooperation</a:t>
            </a:r>
            <a:endParaRPr lang="en-AT"/>
          </a:p>
        </p:txBody>
      </p:sp>
      <p:sp>
        <p:nvSpPr>
          <p:cNvPr id="5" name="Footer Placeholder 4">
            <a:extLst>
              <a:ext uri="{FF2B5EF4-FFF2-40B4-BE49-F238E27FC236}">
                <a16:creationId xmlns:a16="http://schemas.microsoft.com/office/drawing/2014/main" id="{05593C1D-24A6-3F52-2288-0059600BB531}"/>
              </a:ext>
            </a:extLst>
          </p:cNvPr>
          <p:cNvSpPr>
            <a:spLocks noGrp="1"/>
          </p:cNvSpPr>
          <p:nvPr>
            <p:ph type="ftr" sz="quarter" idx="3"/>
          </p:nvPr>
        </p:nvSpPr>
        <p:spPr/>
        <p:txBody>
          <a:bodyPr/>
          <a:lstStyle/>
          <a:p>
            <a:r>
              <a:rPr lang="en-US"/>
              <a:t>EECCA GAINS Training Nov 2023</a:t>
            </a:r>
            <a:endParaRPr lang="en-GB"/>
          </a:p>
        </p:txBody>
      </p:sp>
      <p:sp>
        <p:nvSpPr>
          <p:cNvPr id="6" name="Date Placeholder 5">
            <a:extLst>
              <a:ext uri="{FF2B5EF4-FFF2-40B4-BE49-F238E27FC236}">
                <a16:creationId xmlns:a16="http://schemas.microsoft.com/office/drawing/2014/main" id="{C949D8B7-E6FF-3F06-3525-5D76D5F92C4A}"/>
              </a:ext>
            </a:extLst>
          </p:cNvPr>
          <p:cNvSpPr>
            <a:spLocks noGrp="1"/>
          </p:cNvSpPr>
          <p:nvPr>
            <p:ph type="dt" sz="half" idx="2"/>
          </p:nvPr>
        </p:nvSpPr>
        <p:spPr/>
        <p:txBody>
          <a:bodyPr/>
          <a:lstStyle/>
          <a:p>
            <a:r>
              <a:rPr lang="en-US"/>
              <a:t>9 November 2023</a:t>
            </a:r>
            <a:endParaRPr lang="en-GB"/>
          </a:p>
        </p:txBody>
      </p:sp>
      <p:pic>
        <p:nvPicPr>
          <p:cNvPr id="9" name="Picture 8">
            <a:extLst>
              <a:ext uri="{FF2B5EF4-FFF2-40B4-BE49-F238E27FC236}">
                <a16:creationId xmlns:a16="http://schemas.microsoft.com/office/drawing/2014/main" id="{B5B8073A-A439-351C-797F-B87FB0688CAE}"/>
              </a:ext>
            </a:extLst>
          </p:cNvPr>
          <p:cNvPicPr>
            <a:picLocks noChangeAspect="1"/>
          </p:cNvPicPr>
          <p:nvPr/>
        </p:nvPicPr>
        <p:blipFill>
          <a:blip r:embed="rId4"/>
          <a:stretch>
            <a:fillRect/>
          </a:stretch>
        </p:blipFill>
        <p:spPr>
          <a:xfrm>
            <a:off x="3453984" y="2652603"/>
            <a:ext cx="4977040" cy="2616365"/>
          </a:xfrm>
          <a:prstGeom prst="rect">
            <a:avLst/>
          </a:prstGeom>
        </p:spPr>
      </p:pic>
      <p:pic>
        <p:nvPicPr>
          <p:cNvPr id="11" name="Picture 10">
            <a:extLst>
              <a:ext uri="{FF2B5EF4-FFF2-40B4-BE49-F238E27FC236}">
                <a16:creationId xmlns:a16="http://schemas.microsoft.com/office/drawing/2014/main" id="{BAD4167D-92B8-353F-D185-0D1F81B6D592}"/>
              </a:ext>
            </a:extLst>
          </p:cNvPr>
          <p:cNvPicPr>
            <a:picLocks noChangeAspect="1"/>
          </p:cNvPicPr>
          <p:nvPr/>
        </p:nvPicPr>
        <p:blipFill>
          <a:blip r:embed="rId5"/>
          <a:stretch>
            <a:fillRect/>
          </a:stretch>
        </p:blipFill>
        <p:spPr>
          <a:xfrm>
            <a:off x="7169674" y="4062335"/>
            <a:ext cx="4977040" cy="2795666"/>
          </a:xfrm>
          <a:prstGeom prst="rect">
            <a:avLst/>
          </a:prstGeom>
        </p:spPr>
      </p:pic>
      <p:sp>
        <p:nvSpPr>
          <p:cNvPr id="3" name="Slide Number Placeholder 2">
            <a:extLst>
              <a:ext uri="{FF2B5EF4-FFF2-40B4-BE49-F238E27FC236}">
                <a16:creationId xmlns:a16="http://schemas.microsoft.com/office/drawing/2014/main" id="{91AB86CC-9D47-C945-B50A-E9A1FF95E92C}"/>
              </a:ext>
            </a:extLst>
          </p:cNvPr>
          <p:cNvSpPr>
            <a:spLocks noGrp="1"/>
          </p:cNvSpPr>
          <p:nvPr>
            <p:ph type="sldNum" sz="quarter" idx="16"/>
          </p:nvPr>
        </p:nvSpPr>
        <p:spPr/>
        <p:txBody>
          <a:bodyPr/>
          <a:lstStyle/>
          <a:p>
            <a:fld id="{838B0777-827F-8D42-90B1-61394C340E65}" type="slidenum">
              <a:rPr lang="en-US" smtClean="0"/>
              <a:pPr/>
              <a:t>29</a:t>
            </a:fld>
            <a:endParaRPr lang="en-US"/>
          </a:p>
        </p:txBody>
      </p:sp>
    </p:spTree>
    <p:extLst>
      <p:ext uri="{BB962C8B-B14F-4D97-AF65-F5344CB8AC3E}">
        <p14:creationId xmlns:p14="http://schemas.microsoft.com/office/powerpoint/2010/main" val="304855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extLst>
              <a:ext uri="{FF2B5EF4-FFF2-40B4-BE49-F238E27FC236}">
                <a16:creationId xmlns:a16="http://schemas.microsoft.com/office/drawing/2014/main" id="{7EB4C478-5610-A1C4-D8CA-A638EFBFFD90}"/>
              </a:ext>
            </a:extLst>
          </p:cNvPr>
          <p:cNvSpPr/>
          <p:nvPr/>
        </p:nvSpPr>
        <p:spPr>
          <a:xfrm rot="20011318">
            <a:off x="3656812" y="2778944"/>
            <a:ext cx="3908426" cy="362903"/>
          </a:xfrm>
          <a:prstGeom prst="rightArrow">
            <a:avLst/>
          </a:prstGeom>
          <a:solidFill>
            <a:srgbClr val="007B38"/>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AT"/>
          </a:p>
        </p:txBody>
      </p:sp>
      <p:grpSp>
        <p:nvGrpSpPr>
          <p:cNvPr id="3" name="Group 2">
            <a:extLst>
              <a:ext uri="{FF2B5EF4-FFF2-40B4-BE49-F238E27FC236}">
                <a16:creationId xmlns:a16="http://schemas.microsoft.com/office/drawing/2014/main" id="{468A4C15-E609-E864-7C28-E11C5DC936A0}"/>
              </a:ext>
            </a:extLst>
          </p:cNvPr>
          <p:cNvGrpSpPr>
            <a:grpSpLocks/>
          </p:cNvGrpSpPr>
          <p:nvPr/>
        </p:nvGrpSpPr>
        <p:grpSpPr bwMode="auto">
          <a:xfrm>
            <a:off x="5707064" y="5589589"/>
            <a:ext cx="4529137" cy="587375"/>
            <a:chOff x="4183063" y="5589589"/>
            <a:chExt cx="4529397" cy="587214"/>
          </a:xfrm>
        </p:grpSpPr>
        <p:sp>
          <p:nvSpPr>
            <p:cNvPr id="125964" name="AutoShape 12">
              <a:extLst>
                <a:ext uri="{FF2B5EF4-FFF2-40B4-BE49-F238E27FC236}">
                  <a16:creationId xmlns:a16="http://schemas.microsoft.com/office/drawing/2014/main" id="{1C3E6A5A-AED8-CB80-1E0D-20F703939D17}"/>
                </a:ext>
              </a:extLst>
            </p:cNvPr>
            <p:cNvSpPr>
              <a:spLocks noChangeArrowheads="1"/>
            </p:cNvSpPr>
            <p:nvPr/>
          </p:nvSpPr>
          <p:spPr bwMode="auto">
            <a:xfrm>
              <a:off x="5235635" y="5589589"/>
              <a:ext cx="3476825" cy="587214"/>
            </a:xfrm>
            <a:prstGeom prst="flowChartInputOutput">
              <a:avLst/>
            </a:prstGeom>
            <a:solidFill>
              <a:schemeClr val="bg1">
                <a:lumMod val="85000"/>
              </a:schemeClr>
            </a:solidFill>
            <a:ln w="9525">
              <a:solidFill>
                <a:schemeClr val="tx1"/>
              </a:solidFill>
              <a:miter lim="800000"/>
              <a:headEnd/>
              <a:tailEnd/>
            </a:ln>
            <a:effectLst/>
          </p:spPr>
          <p:txBody>
            <a:bodyPr anchor="ctr"/>
            <a:lstStyle/>
            <a:p>
              <a:pPr>
                <a:defRPr/>
              </a:pPr>
              <a:endParaRPr lang="en-US">
                <a:solidFill>
                  <a:prstClr val="black"/>
                </a:solidFill>
                <a:latin typeface="Calibri"/>
              </a:endParaRPr>
            </a:p>
          </p:txBody>
        </p:sp>
        <p:sp>
          <p:nvSpPr>
            <p:cNvPr id="125962" name="Text Box 10">
              <a:extLst>
                <a:ext uri="{FF2B5EF4-FFF2-40B4-BE49-F238E27FC236}">
                  <a16:creationId xmlns:a16="http://schemas.microsoft.com/office/drawing/2014/main" id="{C4AE3961-5C74-DEDC-96A2-28A7B150D4F2}"/>
                </a:ext>
              </a:extLst>
            </p:cNvPr>
            <p:cNvSpPr txBox="1">
              <a:spLocks noChangeArrowheads="1"/>
            </p:cNvSpPr>
            <p:nvPr/>
          </p:nvSpPr>
          <p:spPr bwMode="auto">
            <a:xfrm>
              <a:off x="6288209" y="5713380"/>
              <a:ext cx="1693959" cy="344616"/>
            </a:xfrm>
            <a:prstGeom prst="rect">
              <a:avLst/>
            </a:prstGeom>
            <a:noFill/>
            <a:ln>
              <a:noFill/>
            </a:ln>
            <a:effectLst/>
          </p:spPr>
          <p:txBody>
            <a:bodyPr>
              <a:spAutoFit/>
            </a:bodyPr>
            <a:lstStyle/>
            <a:p>
              <a:pPr>
                <a:lnSpc>
                  <a:spcPct val="80000"/>
                </a:lnSpc>
                <a:defRPr/>
              </a:pPr>
              <a:r>
                <a:rPr lang="en-US" sz="2000" dirty="0">
                  <a:solidFill>
                    <a:prstClr val="black"/>
                  </a:solidFill>
                  <a:latin typeface="Calibri"/>
                  <a:cs typeface="Arial" charset="0"/>
                </a:rPr>
                <a:t>Policy targets</a:t>
              </a:r>
            </a:p>
          </p:txBody>
        </p:sp>
        <p:sp>
          <p:nvSpPr>
            <p:cNvPr id="125963" name="AutoShape 11">
              <a:extLst>
                <a:ext uri="{FF2B5EF4-FFF2-40B4-BE49-F238E27FC236}">
                  <a16:creationId xmlns:a16="http://schemas.microsoft.com/office/drawing/2014/main" id="{680E1D6C-973F-7832-7EF7-ABF8567286DF}"/>
                </a:ext>
              </a:extLst>
            </p:cNvPr>
            <p:cNvSpPr>
              <a:spLocks noChangeArrowheads="1"/>
            </p:cNvSpPr>
            <p:nvPr/>
          </p:nvSpPr>
          <p:spPr bwMode="auto">
            <a:xfrm>
              <a:off x="4183063" y="5764166"/>
              <a:ext cx="1360565" cy="249169"/>
            </a:xfrm>
            <a:prstGeom prst="rightArrow">
              <a:avLst>
                <a:gd name="adj1" fmla="val 50000"/>
                <a:gd name="adj2" fmla="val 117675"/>
              </a:avLst>
            </a:prstGeom>
            <a:solidFill>
              <a:schemeClr val="bg1">
                <a:lumMod val="75000"/>
              </a:schemeClr>
            </a:solidFill>
            <a:ln w="9525">
              <a:noFill/>
              <a:miter lim="800000"/>
              <a:headEnd/>
              <a:tailEnd/>
            </a:ln>
            <a:effectLst/>
          </p:spPr>
          <p:txBody>
            <a:bodyPr wrap="none" anchor="ctr"/>
            <a:lstStyle/>
            <a:p>
              <a:pPr>
                <a:defRPr/>
              </a:pPr>
              <a:endParaRPr lang="en-US">
                <a:solidFill>
                  <a:prstClr val="black"/>
                </a:solidFill>
                <a:latin typeface="Calibri"/>
              </a:endParaRPr>
            </a:p>
          </p:txBody>
        </p:sp>
      </p:grpSp>
      <p:grpSp>
        <p:nvGrpSpPr>
          <p:cNvPr id="5" name="Group 4">
            <a:extLst>
              <a:ext uri="{FF2B5EF4-FFF2-40B4-BE49-F238E27FC236}">
                <a16:creationId xmlns:a16="http://schemas.microsoft.com/office/drawing/2014/main" id="{95C009A6-05D1-7902-8078-2C78EE69273B}"/>
              </a:ext>
            </a:extLst>
          </p:cNvPr>
          <p:cNvGrpSpPr/>
          <p:nvPr/>
        </p:nvGrpSpPr>
        <p:grpSpPr>
          <a:xfrm>
            <a:off x="5727700" y="3073338"/>
            <a:ext cx="3009106" cy="652114"/>
            <a:chOff x="4203700" y="3073338"/>
            <a:chExt cx="3009106" cy="652114"/>
          </a:xfrm>
          <a:solidFill>
            <a:srgbClr val="C00000"/>
          </a:solidFill>
        </p:grpSpPr>
        <p:sp>
          <p:nvSpPr>
            <p:cNvPr id="125974" name="AutoShape 22">
              <a:extLst>
                <a:ext uri="{FF2B5EF4-FFF2-40B4-BE49-F238E27FC236}">
                  <a16:creationId xmlns:a16="http://schemas.microsoft.com/office/drawing/2014/main" id="{11DBDCCA-4855-EDBF-6115-31638CC478DE}"/>
                </a:ext>
              </a:extLst>
            </p:cNvPr>
            <p:cNvSpPr>
              <a:spLocks noChangeArrowheads="1"/>
            </p:cNvSpPr>
            <p:nvPr/>
          </p:nvSpPr>
          <p:spPr bwMode="auto">
            <a:xfrm flipH="1">
              <a:off x="4203700" y="3073338"/>
              <a:ext cx="3009106" cy="247650"/>
            </a:xfrm>
            <a:prstGeom prst="rightArrow">
              <a:avLst>
                <a:gd name="adj1" fmla="val 50000"/>
                <a:gd name="adj2" fmla="val 122412"/>
              </a:avLst>
            </a:prstGeom>
            <a:grpFill/>
            <a:ln w="9525">
              <a:noFill/>
              <a:miter lim="800000"/>
              <a:headEnd/>
              <a:tailEnd/>
            </a:ln>
            <a:effectLst/>
          </p:spPr>
          <p:txBody>
            <a:bodyPr wrap="none" anchor="ctr"/>
            <a:lstStyle/>
            <a:p>
              <a:pPr>
                <a:defRPr/>
              </a:pPr>
              <a:endParaRPr lang="en-US">
                <a:solidFill>
                  <a:srgbClr val="FF0000"/>
                </a:solidFill>
                <a:latin typeface="Calibri"/>
              </a:endParaRPr>
            </a:p>
          </p:txBody>
        </p:sp>
        <p:sp>
          <p:nvSpPr>
            <p:cNvPr id="125975" name="Rectangle 23">
              <a:extLst>
                <a:ext uri="{FF2B5EF4-FFF2-40B4-BE49-F238E27FC236}">
                  <a16:creationId xmlns:a16="http://schemas.microsoft.com/office/drawing/2014/main" id="{DE1D668B-0868-7157-0F5C-9759CAD09DAD}"/>
                </a:ext>
              </a:extLst>
            </p:cNvPr>
            <p:cNvSpPr>
              <a:spLocks noChangeArrowheads="1"/>
            </p:cNvSpPr>
            <p:nvPr/>
          </p:nvSpPr>
          <p:spPr bwMode="auto">
            <a:xfrm>
              <a:off x="7052569" y="3184525"/>
              <a:ext cx="157488" cy="540927"/>
            </a:xfrm>
            <a:prstGeom prst="rect">
              <a:avLst/>
            </a:prstGeom>
            <a:grpFill/>
            <a:ln w="9525">
              <a:noFill/>
              <a:miter lim="800000"/>
              <a:headEnd/>
              <a:tailEnd/>
            </a:ln>
            <a:effectLst/>
          </p:spPr>
          <p:txBody>
            <a:bodyPr wrap="none" anchor="ctr"/>
            <a:lstStyle/>
            <a:p>
              <a:pPr>
                <a:defRPr/>
              </a:pPr>
              <a:endParaRPr lang="en-US">
                <a:solidFill>
                  <a:srgbClr val="FF0000"/>
                </a:solidFill>
                <a:latin typeface="Calibri"/>
              </a:endParaRPr>
            </a:p>
          </p:txBody>
        </p:sp>
      </p:grpSp>
      <p:grpSp>
        <p:nvGrpSpPr>
          <p:cNvPr id="2" name="Group 1">
            <a:extLst>
              <a:ext uri="{FF2B5EF4-FFF2-40B4-BE49-F238E27FC236}">
                <a16:creationId xmlns:a16="http://schemas.microsoft.com/office/drawing/2014/main" id="{B78A74F3-DD1A-9544-F0B2-597EE7550571}"/>
              </a:ext>
            </a:extLst>
          </p:cNvPr>
          <p:cNvGrpSpPr>
            <a:grpSpLocks/>
          </p:cNvGrpSpPr>
          <p:nvPr/>
        </p:nvGrpSpPr>
        <p:grpSpPr bwMode="auto">
          <a:xfrm>
            <a:off x="2219325" y="1319214"/>
            <a:ext cx="3600450" cy="4860925"/>
            <a:chOff x="696052" y="1319603"/>
            <a:chExt cx="3600400" cy="4860916"/>
          </a:xfrm>
        </p:grpSpPr>
        <p:sp>
          <p:nvSpPr>
            <p:cNvPr id="125965" name="AutoShape 13">
              <a:extLst>
                <a:ext uri="{FF2B5EF4-FFF2-40B4-BE49-F238E27FC236}">
                  <a16:creationId xmlns:a16="http://schemas.microsoft.com/office/drawing/2014/main" id="{CF1292EB-05DF-D86B-FF62-33F87D0E88F8}"/>
                </a:ext>
              </a:extLst>
            </p:cNvPr>
            <p:cNvSpPr>
              <a:spLocks noChangeArrowheads="1"/>
            </p:cNvSpPr>
            <p:nvPr/>
          </p:nvSpPr>
          <p:spPr bwMode="auto">
            <a:xfrm>
              <a:off x="696052" y="1319603"/>
              <a:ext cx="3600400" cy="660399"/>
            </a:xfrm>
            <a:prstGeom prst="flowChartInputOutput">
              <a:avLst/>
            </a:prstGeom>
            <a:solidFill>
              <a:schemeClr val="accent1">
                <a:lumMod val="20000"/>
                <a:lumOff val="80000"/>
              </a:schemeClr>
            </a:solidFill>
            <a:ln w="9525">
              <a:solidFill>
                <a:srgbClr val="0033CC"/>
              </a:solidFill>
              <a:miter lim="800000"/>
              <a:headEnd/>
              <a:tailEnd/>
            </a:ln>
            <a:effectLst/>
          </p:spPr>
          <p:txBody>
            <a:bodyPr anchor="ctr"/>
            <a:lstStyle/>
            <a:p>
              <a:pPr algn="ctr">
                <a:defRPr/>
              </a:pPr>
              <a:endParaRPr lang="en-US">
                <a:solidFill>
                  <a:srgbClr val="002060"/>
                </a:solidFill>
                <a:latin typeface="Calibri"/>
              </a:endParaRPr>
            </a:p>
          </p:txBody>
        </p:sp>
        <p:sp>
          <p:nvSpPr>
            <p:cNvPr id="125955" name="Text Box 3">
              <a:extLst>
                <a:ext uri="{FF2B5EF4-FFF2-40B4-BE49-F238E27FC236}">
                  <a16:creationId xmlns:a16="http://schemas.microsoft.com/office/drawing/2014/main" id="{22407AD8-2AE7-3A3B-8EA1-47AAF2BCC86F}"/>
                </a:ext>
              </a:extLst>
            </p:cNvPr>
            <p:cNvSpPr txBox="1">
              <a:spLocks noChangeArrowheads="1"/>
            </p:cNvSpPr>
            <p:nvPr/>
          </p:nvSpPr>
          <p:spPr bwMode="auto">
            <a:xfrm>
              <a:off x="1304057" y="1343415"/>
              <a:ext cx="2231994" cy="585787"/>
            </a:xfrm>
            <a:prstGeom prst="rect">
              <a:avLst/>
            </a:prstGeom>
            <a:noFill/>
            <a:ln>
              <a:noFill/>
            </a:ln>
            <a:effectLst/>
          </p:spPr>
          <p:txBody>
            <a:bodyPr wrap="none"/>
            <a:lstStyle/>
            <a:p>
              <a:pPr algn="ctr">
                <a:defRPr/>
              </a:pPr>
              <a:r>
                <a:rPr lang="en-US" sz="2000" dirty="0">
                  <a:solidFill>
                    <a:srgbClr val="002060"/>
                  </a:solidFill>
                  <a:latin typeface="Calibri"/>
                  <a:cs typeface="Arial" charset="0"/>
                </a:rPr>
                <a:t>Social development</a:t>
              </a:r>
              <a:br>
                <a:rPr lang="en-US" sz="2000" dirty="0">
                  <a:solidFill>
                    <a:srgbClr val="002060"/>
                  </a:solidFill>
                  <a:latin typeface="Calibri"/>
                  <a:cs typeface="Arial" charset="0"/>
                </a:rPr>
              </a:br>
              <a:r>
                <a:rPr lang="en-US" sz="2000" dirty="0">
                  <a:solidFill>
                    <a:srgbClr val="002060"/>
                  </a:solidFill>
                  <a:latin typeface="Calibri"/>
                  <a:cs typeface="Arial" charset="0"/>
                </a:rPr>
                <a:t>and economic activities</a:t>
              </a:r>
              <a:endParaRPr lang="en-GB" sz="2000" dirty="0">
                <a:solidFill>
                  <a:srgbClr val="002060"/>
                </a:solidFill>
                <a:latin typeface="Calibri"/>
                <a:cs typeface="Arial" charset="0"/>
              </a:endParaRPr>
            </a:p>
          </p:txBody>
        </p:sp>
        <p:sp>
          <p:nvSpPr>
            <p:cNvPr id="125956" name="Text Box 4">
              <a:extLst>
                <a:ext uri="{FF2B5EF4-FFF2-40B4-BE49-F238E27FC236}">
                  <a16:creationId xmlns:a16="http://schemas.microsoft.com/office/drawing/2014/main" id="{0484ED30-F303-7880-A824-B8A06EB5E8EC}"/>
                </a:ext>
              </a:extLst>
            </p:cNvPr>
            <p:cNvSpPr txBox="1">
              <a:spLocks noChangeArrowheads="1"/>
            </p:cNvSpPr>
            <p:nvPr/>
          </p:nvSpPr>
          <p:spPr bwMode="auto">
            <a:xfrm>
              <a:off x="1008786" y="3907223"/>
              <a:ext cx="1585890" cy="346074"/>
            </a:xfrm>
            <a:prstGeom prst="rect">
              <a:avLst/>
            </a:prstGeom>
            <a:solidFill>
              <a:schemeClr val="accent1">
                <a:lumMod val="20000"/>
                <a:lumOff val="80000"/>
              </a:schemeClr>
            </a:solidFill>
            <a:ln w="9525">
              <a:solidFill>
                <a:srgbClr val="0033CC"/>
              </a:solidFill>
              <a:miter lim="800000"/>
              <a:headEnd/>
              <a:tailEnd/>
            </a:ln>
            <a:effectLst/>
          </p:spPr>
          <p:txBody>
            <a:bodyPr>
              <a:spAutoFit/>
            </a:bodyPr>
            <a:lstStyle/>
            <a:p>
              <a:pPr algn="ctr">
                <a:lnSpc>
                  <a:spcPct val="80000"/>
                </a:lnSpc>
                <a:defRPr/>
              </a:pPr>
              <a:r>
                <a:rPr lang="en-US" sz="2000" dirty="0">
                  <a:solidFill>
                    <a:srgbClr val="002060"/>
                  </a:solidFill>
                  <a:latin typeface="Calibri"/>
                  <a:cs typeface="Arial" charset="0"/>
                </a:rPr>
                <a:t>Emissions</a:t>
              </a:r>
            </a:p>
          </p:txBody>
        </p:sp>
        <p:sp>
          <p:nvSpPr>
            <p:cNvPr id="125957" name="Text Box 5">
              <a:extLst>
                <a:ext uri="{FF2B5EF4-FFF2-40B4-BE49-F238E27FC236}">
                  <a16:creationId xmlns:a16="http://schemas.microsoft.com/office/drawing/2014/main" id="{800C057F-21AF-F53E-45EB-CC4182D15BFD}"/>
                </a:ext>
              </a:extLst>
            </p:cNvPr>
            <p:cNvSpPr txBox="1">
              <a:spLocks noChangeArrowheads="1"/>
            </p:cNvSpPr>
            <p:nvPr/>
          </p:nvSpPr>
          <p:spPr bwMode="auto">
            <a:xfrm>
              <a:off x="1008786" y="2461013"/>
              <a:ext cx="3187656" cy="1019173"/>
            </a:xfrm>
            <a:prstGeom prst="rect">
              <a:avLst/>
            </a:prstGeom>
            <a:solidFill>
              <a:schemeClr val="accent1">
                <a:lumMod val="40000"/>
                <a:lumOff val="60000"/>
              </a:schemeClr>
            </a:solidFill>
            <a:ln w="25400">
              <a:solidFill>
                <a:srgbClr val="0033CC"/>
              </a:solidFill>
              <a:miter lim="800000"/>
              <a:headEnd/>
              <a:tailEnd/>
            </a:ln>
            <a:effectLst/>
          </p:spPr>
          <p:txBody>
            <a:bodyPr/>
            <a:lstStyle/>
            <a:p>
              <a:pPr algn="ctr">
                <a:lnSpc>
                  <a:spcPct val="80000"/>
                </a:lnSpc>
                <a:defRPr/>
              </a:pPr>
              <a:r>
                <a:rPr lang="en-US" sz="2000" dirty="0">
                  <a:solidFill>
                    <a:srgbClr val="002060"/>
                  </a:solidFill>
                  <a:latin typeface="Calibri"/>
                  <a:cs typeface="Arial" charset="0"/>
                </a:rPr>
                <a:t>Emission control options: ~2000 measures, </a:t>
              </a:r>
              <a:br>
                <a:rPr lang="en-US" sz="2000" dirty="0">
                  <a:solidFill>
                    <a:srgbClr val="002060"/>
                  </a:solidFill>
                  <a:latin typeface="Calibri"/>
                  <a:cs typeface="Arial" charset="0"/>
                </a:rPr>
              </a:br>
              <a:r>
                <a:rPr lang="en-US" sz="2000" dirty="0">
                  <a:solidFill>
                    <a:srgbClr val="002060"/>
                  </a:solidFill>
                  <a:latin typeface="Calibri"/>
                  <a:cs typeface="Arial" charset="0"/>
                </a:rPr>
                <a:t>co-control of 10 air pollutants and 6 GHGs)</a:t>
              </a:r>
            </a:p>
          </p:txBody>
        </p:sp>
        <p:sp>
          <p:nvSpPr>
            <p:cNvPr id="125958" name="Text Box 6">
              <a:extLst>
                <a:ext uri="{FF2B5EF4-FFF2-40B4-BE49-F238E27FC236}">
                  <a16:creationId xmlns:a16="http://schemas.microsoft.com/office/drawing/2014/main" id="{45D89551-120B-3CDD-E2F8-2AB9427628CC}"/>
                </a:ext>
              </a:extLst>
            </p:cNvPr>
            <p:cNvSpPr txBox="1">
              <a:spLocks noChangeArrowheads="1"/>
            </p:cNvSpPr>
            <p:nvPr/>
          </p:nvSpPr>
          <p:spPr bwMode="auto">
            <a:xfrm>
              <a:off x="1008786" y="4724784"/>
              <a:ext cx="3151143" cy="346074"/>
            </a:xfrm>
            <a:prstGeom prst="rect">
              <a:avLst/>
            </a:prstGeom>
            <a:solidFill>
              <a:schemeClr val="accent1">
                <a:lumMod val="20000"/>
                <a:lumOff val="80000"/>
              </a:schemeClr>
            </a:solidFill>
            <a:ln w="9525">
              <a:solidFill>
                <a:srgbClr val="0033CC"/>
              </a:solidFill>
              <a:miter lim="800000"/>
              <a:headEnd/>
              <a:tailEnd/>
            </a:ln>
            <a:effectLst/>
          </p:spPr>
          <p:txBody>
            <a:bodyPr>
              <a:spAutoFit/>
            </a:bodyPr>
            <a:lstStyle/>
            <a:p>
              <a:pPr algn="ctr">
                <a:lnSpc>
                  <a:spcPct val="80000"/>
                </a:lnSpc>
                <a:defRPr/>
              </a:pPr>
              <a:r>
                <a:rPr lang="en-US" sz="2000" dirty="0">
                  <a:solidFill>
                    <a:srgbClr val="002060"/>
                  </a:solidFill>
                  <a:latin typeface="Calibri"/>
                  <a:cs typeface="Arial" charset="0"/>
                </a:rPr>
                <a:t>Atmospheric dispersion</a:t>
              </a:r>
            </a:p>
          </p:txBody>
        </p:sp>
        <p:sp>
          <p:nvSpPr>
            <p:cNvPr id="125959" name="Text Box 7">
              <a:extLst>
                <a:ext uri="{FF2B5EF4-FFF2-40B4-BE49-F238E27FC236}">
                  <a16:creationId xmlns:a16="http://schemas.microsoft.com/office/drawing/2014/main" id="{2DCD4C48-28B3-1A96-6D27-1834F2481E1F}"/>
                </a:ext>
              </a:extLst>
            </p:cNvPr>
            <p:cNvSpPr txBox="1">
              <a:spLocks noChangeArrowheads="1"/>
            </p:cNvSpPr>
            <p:nvPr/>
          </p:nvSpPr>
          <p:spPr bwMode="auto">
            <a:xfrm>
              <a:off x="2720087" y="3916748"/>
              <a:ext cx="1463655" cy="346074"/>
            </a:xfrm>
            <a:prstGeom prst="rect">
              <a:avLst/>
            </a:prstGeom>
            <a:solidFill>
              <a:schemeClr val="accent1">
                <a:lumMod val="20000"/>
                <a:lumOff val="80000"/>
              </a:schemeClr>
            </a:solidFill>
            <a:ln w="9525">
              <a:solidFill>
                <a:srgbClr val="0033CC"/>
              </a:solidFill>
              <a:miter lim="800000"/>
              <a:headEnd/>
              <a:tailEnd/>
            </a:ln>
            <a:effectLst/>
          </p:spPr>
          <p:txBody>
            <a:bodyPr>
              <a:spAutoFit/>
            </a:bodyPr>
            <a:lstStyle/>
            <a:p>
              <a:pPr algn="ctr">
                <a:lnSpc>
                  <a:spcPct val="80000"/>
                </a:lnSpc>
                <a:defRPr/>
              </a:pPr>
              <a:r>
                <a:rPr lang="en-US" sz="2000">
                  <a:solidFill>
                    <a:srgbClr val="002060"/>
                  </a:solidFill>
                  <a:latin typeface="Calibri"/>
                  <a:cs typeface="Arial" charset="0"/>
                </a:rPr>
                <a:t>Costs</a:t>
              </a:r>
            </a:p>
          </p:txBody>
        </p:sp>
        <p:sp>
          <p:nvSpPr>
            <p:cNvPr id="125960" name="AutoShape 8">
              <a:extLst>
                <a:ext uri="{FF2B5EF4-FFF2-40B4-BE49-F238E27FC236}">
                  <a16:creationId xmlns:a16="http://schemas.microsoft.com/office/drawing/2014/main" id="{C1FB6C86-0C59-1506-2E28-F34A153A44E0}"/>
                </a:ext>
              </a:extLst>
            </p:cNvPr>
            <p:cNvSpPr>
              <a:spLocks noChangeArrowheads="1"/>
            </p:cNvSpPr>
            <p:nvPr/>
          </p:nvSpPr>
          <p:spPr bwMode="auto">
            <a:xfrm>
              <a:off x="2380367" y="1980002"/>
              <a:ext cx="452431" cy="481011"/>
            </a:xfrm>
            <a:prstGeom prst="downArrow">
              <a:avLst>
                <a:gd name="adj1" fmla="val 50000"/>
                <a:gd name="adj2" fmla="val 28158"/>
              </a:avLst>
            </a:prstGeom>
            <a:solidFill>
              <a:srgbClr val="002060"/>
            </a:solidFill>
            <a:ln w="9525">
              <a:solidFill>
                <a:schemeClr val="tx1"/>
              </a:solidFill>
              <a:miter lim="800000"/>
              <a:headEnd/>
              <a:tailEnd/>
            </a:ln>
            <a:effectLst/>
          </p:spPr>
          <p:txBody>
            <a:bodyPr wrap="none" anchor="ctr"/>
            <a:lstStyle/>
            <a:p>
              <a:pPr algn="ctr">
                <a:defRPr/>
              </a:pPr>
              <a:endParaRPr lang="en-US">
                <a:solidFill>
                  <a:prstClr val="black"/>
                </a:solidFill>
                <a:latin typeface="Calibri"/>
              </a:endParaRPr>
            </a:p>
          </p:txBody>
        </p:sp>
        <p:sp>
          <p:nvSpPr>
            <p:cNvPr id="125966" name="AutoShape 14">
              <a:extLst>
                <a:ext uri="{FF2B5EF4-FFF2-40B4-BE49-F238E27FC236}">
                  <a16:creationId xmlns:a16="http://schemas.microsoft.com/office/drawing/2014/main" id="{82B9743D-9C06-0F91-F5DB-575596701DB7}"/>
                </a:ext>
              </a:extLst>
            </p:cNvPr>
            <p:cNvSpPr>
              <a:spLocks noChangeArrowheads="1"/>
            </p:cNvSpPr>
            <p:nvPr/>
          </p:nvSpPr>
          <p:spPr bwMode="auto">
            <a:xfrm>
              <a:off x="1645364" y="5070858"/>
              <a:ext cx="452432" cy="496887"/>
            </a:xfrm>
            <a:prstGeom prst="downArrow">
              <a:avLst>
                <a:gd name="adj1" fmla="val 50000"/>
                <a:gd name="adj2" fmla="val 25088"/>
              </a:avLst>
            </a:prstGeom>
            <a:solidFill>
              <a:srgbClr val="002060"/>
            </a:solidFill>
            <a:ln w="9525">
              <a:solidFill>
                <a:schemeClr val="tx1"/>
              </a:solidFill>
              <a:miter lim="800000"/>
              <a:headEnd/>
              <a:tailEnd/>
            </a:ln>
            <a:effectLst/>
          </p:spPr>
          <p:txBody>
            <a:bodyPr wrap="none" anchor="ctr"/>
            <a:lstStyle/>
            <a:p>
              <a:pPr algn="ctr">
                <a:defRPr/>
              </a:pPr>
              <a:endParaRPr lang="en-US">
                <a:solidFill>
                  <a:srgbClr val="002060"/>
                </a:solidFill>
                <a:latin typeface="Calibri"/>
              </a:endParaRPr>
            </a:p>
          </p:txBody>
        </p:sp>
        <p:sp>
          <p:nvSpPr>
            <p:cNvPr id="125967" name="AutoShape 15">
              <a:extLst>
                <a:ext uri="{FF2B5EF4-FFF2-40B4-BE49-F238E27FC236}">
                  <a16:creationId xmlns:a16="http://schemas.microsoft.com/office/drawing/2014/main" id="{B3D80692-7160-B2F2-1C7D-8C0D7436D265}"/>
                </a:ext>
              </a:extLst>
            </p:cNvPr>
            <p:cNvSpPr>
              <a:spLocks noChangeArrowheads="1"/>
            </p:cNvSpPr>
            <p:nvPr/>
          </p:nvSpPr>
          <p:spPr bwMode="auto">
            <a:xfrm>
              <a:off x="1634252" y="4275523"/>
              <a:ext cx="452431" cy="454024"/>
            </a:xfrm>
            <a:prstGeom prst="downArrow">
              <a:avLst>
                <a:gd name="adj1" fmla="val 50000"/>
                <a:gd name="adj2" fmla="val 25088"/>
              </a:avLst>
            </a:prstGeom>
            <a:solidFill>
              <a:srgbClr val="002060"/>
            </a:solidFill>
            <a:ln w="9525">
              <a:solidFill>
                <a:schemeClr val="tx1"/>
              </a:solidFill>
              <a:miter lim="800000"/>
              <a:headEnd/>
              <a:tailEnd/>
            </a:ln>
            <a:effectLst/>
          </p:spPr>
          <p:txBody>
            <a:bodyPr wrap="none" anchor="ctr"/>
            <a:lstStyle/>
            <a:p>
              <a:pPr algn="ctr">
                <a:defRPr/>
              </a:pPr>
              <a:endParaRPr lang="en-US">
                <a:solidFill>
                  <a:srgbClr val="002060"/>
                </a:solidFill>
                <a:latin typeface="Calibri"/>
              </a:endParaRPr>
            </a:p>
          </p:txBody>
        </p:sp>
        <p:sp>
          <p:nvSpPr>
            <p:cNvPr id="125968" name="AutoShape 16">
              <a:extLst>
                <a:ext uri="{FF2B5EF4-FFF2-40B4-BE49-F238E27FC236}">
                  <a16:creationId xmlns:a16="http://schemas.microsoft.com/office/drawing/2014/main" id="{5CF142C5-92AD-A9DA-F5E9-C1C3ECD4D4AF}"/>
                </a:ext>
              </a:extLst>
            </p:cNvPr>
            <p:cNvSpPr>
              <a:spLocks noChangeArrowheads="1"/>
            </p:cNvSpPr>
            <p:nvPr/>
          </p:nvSpPr>
          <p:spPr bwMode="auto">
            <a:xfrm>
              <a:off x="1634252" y="3480186"/>
              <a:ext cx="452431" cy="423862"/>
            </a:xfrm>
            <a:prstGeom prst="downArrow">
              <a:avLst>
                <a:gd name="adj1" fmla="val 50000"/>
                <a:gd name="adj2" fmla="val 25000"/>
              </a:avLst>
            </a:prstGeom>
            <a:solidFill>
              <a:srgbClr val="002060"/>
            </a:solidFill>
            <a:ln w="9525">
              <a:solidFill>
                <a:schemeClr val="tx1"/>
              </a:solidFill>
              <a:miter lim="800000"/>
              <a:headEnd/>
              <a:tailEnd/>
            </a:ln>
            <a:effectLst/>
          </p:spPr>
          <p:txBody>
            <a:bodyPr wrap="none" anchor="ctr"/>
            <a:lstStyle/>
            <a:p>
              <a:pPr algn="ctr">
                <a:defRPr/>
              </a:pPr>
              <a:endParaRPr lang="en-US">
                <a:solidFill>
                  <a:srgbClr val="002060"/>
                </a:solidFill>
                <a:latin typeface="Calibri"/>
              </a:endParaRPr>
            </a:p>
          </p:txBody>
        </p:sp>
        <p:sp>
          <p:nvSpPr>
            <p:cNvPr id="125977" name="AutoShape 25">
              <a:extLst>
                <a:ext uri="{FF2B5EF4-FFF2-40B4-BE49-F238E27FC236}">
                  <a16:creationId xmlns:a16="http://schemas.microsoft.com/office/drawing/2014/main" id="{1CB61CEA-3D18-6DBE-3129-68A862C049A8}"/>
                </a:ext>
              </a:extLst>
            </p:cNvPr>
            <p:cNvSpPr>
              <a:spLocks noChangeArrowheads="1"/>
            </p:cNvSpPr>
            <p:nvPr/>
          </p:nvSpPr>
          <p:spPr bwMode="auto">
            <a:xfrm>
              <a:off x="3224905" y="3481774"/>
              <a:ext cx="452431" cy="438149"/>
            </a:xfrm>
            <a:prstGeom prst="downArrow">
              <a:avLst>
                <a:gd name="adj1" fmla="val 50000"/>
                <a:gd name="adj2" fmla="val 25000"/>
              </a:avLst>
            </a:prstGeom>
            <a:solidFill>
              <a:srgbClr val="002060"/>
            </a:solidFill>
            <a:ln w="9525">
              <a:solidFill>
                <a:schemeClr val="tx1"/>
              </a:solidFill>
              <a:miter lim="800000"/>
              <a:headEnd/>
              <a:tailEnd/>
            </a:ln>
            <a:effectLst/>
          </p:spPr>
          <p:txBody>
            <a:bodyPr wrap="none" anchor="ctr"/>
            <a:lstStyle/>
            <a:p>
              <a:pPr algn="ctr">
                <a:defRPr/>
              </a:pPr>
              <a:endParaRPr lang="en-US">
                <a:solidFill>
                  <a:srgbClr val="002060"/>
                </a:solidFill>
                <a:latin typeface="Calibri"/>
              </a:endParaRPr>
            </a:p>
          </p:txBody>
        </p:sp>
        <p:sp>
          <p:nvSpPr>
            <p:cNvPr id="125980" name="Text Box 28">
              <a:extLst>
                <a:ext uri="{FF2B5EF4-FFF2-40B4-BE49-F238E27FC236}">
                  <a16:creationId xmlns:a16="http://schemas.microsoft.com/office/drawing/2014/main" id="{06E5E596-1063-64CB-0198-8F0A76A11416}"/>
                </a:ext>
              </a:extLst>
            </p:cNvPr>
            <p:cNvSpPr txBox="1">
              <a:spLocks noChangeArrowheads="1"/>
            </p:cNvSpPr>
            <p:nvPr/>
          </p:nvSpPr>
          <p:spPr bwMode="auto">
            <a:xfrm>
              <a:off x="1008786" y="5589970"/>
              <a:ext cx="3163843" cy="590549"/>
            </a:xfrm>
            <a:prstGeom prst="rect">
              <a:avLst/>
            </a:prstGeom>
            <a:solidFill>
              <a:schemeClr val="accent1">
                <a:lumMod val="20000"/>
                <a:lumOff val="80000"/>
              </a:schemeClr>
            </a:solidFill>
            <a:ln w="9525">
              <a:solidFill>
                <a:srgbClr val="0033CC"/>
              </a:solidFill>
              <a:miter lim="800000"/>
              <a:headEnd/>
              <a:tailEnd/>
            </a:ln>
            <a:effectLst/>
          </p:spPr>
          <p:txBody>
            <a:bodyPr>
              <a:spAutoFit/>
            </a:bodyPr>
            <a:lstStyle/>
            <a:p>
              <a:pPr algn="ctr">
                <a:lnSpc>
                  <a:spcPct val="80000"/>
                </a:lnSpc>
                <a:defRPr/>
              </a:pPr>
              <a:r>
                <a:rPr lang="en-US" sz="2000" dirty="0">
                  <a:solidFill>
                    <a:srgbClr val="002060"/>
                  </a:solidFill>
                  <a:latin typeface="Calibri"/>
                  <a:cs typeface="Arial" charset="0"/>
                </a:rPr>
                <a:t>Health, ecosystems and climate impact indicators</a:t>
              </a:r>
            </a:p>
          </p:txBody>
        </p:sp>
      </p:grpSp>
      <p:sp>
        <p:nvSpPr>
          <p:cNvPr id="31" name="Title 1">
            <a:extLst>
              <a:ext uri="{FF2B5EF4-FFF2-40B4-BE49-F238E27FC236}">
                <a16:creationId xmlns:a16="http://schemas.microsoft.com/office/drawing/2014/main" id="{D8564FC7-1D8A-A709-7E70-65B13CEF454E}"/>
              </a:ext>
            </a:extLst>
          </p:cNvPr>
          <p:cNvSpPr>
            <a:spLocks noGrp="1"/>
          </p:cNvSpPr>
          <p:nvPr>
            <p:ph type="title"/>
          </p:nvPr>
        </p:nvSpPr>
        <p:spPr>
          <a:xfrm>
            <a:off x="314325" y="188913"/>
            <a:ext cx="10210800" cy="939800"/>
          </a:xfrm>
        </p:spPr>
        <p:txBody>
          <a:bodyPr rtlCol="0">
            <a:noAutofit/>
          </a:bodyPr>
          <a:lstStyle/>
          <a:p>
            <a:pPr>
              <a:defRPr/>
            </a:pPr>
            <a:r>
              <a:rPr lang="en-US" sz="2800" b="1" dirty="0">
                <a:solidFill>
                  <a:schemeClr val="accent1">
                    <a:lumMod val="50000"/>
                  </a:schemeClr>
                </a:solidFill>
                <a:latin typeface="+mn-lt"/>
                <a:cs typeface="Arial" pitchFamily="34" charset="0"/>
              </a:rPr>
              <a:t>Method: the GAINS tool</a:t>
            </a:r>
            <a:br>
              <a:rPr lang="en-US" sz="2800" b="1" dirty="0">
                <a:solidFill>
                  <a:schemeClr val="accent1">
                    <a:lumMod val="50000"/>
                  </a:schemeClr>
                </a:solidFill>
                <a:latin typeface="+mn-lt"/>
                <a:cs typeface="Arial" pitchFamily="34" charset="0"/>
              </a:rPr>
            </a:br>
            <a:r>
              <a:rPr lang="en-US" sz="2800" b="1" dirty="0">
                <a:solidFill>
                  <a:schemeClr val="accent1">
                    <a:lumMod val="50000"/>
                  </a:schemeClr>
                </a:solidFill>
                <a:latin typeface="+mn-lt"/>
                <a:cs typeface="Arial" pitchFamily="34" charset="0"/>
              </a:rPr>
              <a:t>[Greenhouse gas–Air pollution Interactions and Synergies]</a:t>
            </a:r>
            <a:endParaRPr lang="en-US" sz="2800" b="1" dirty="0">
              <a:solidFill>
                <a:schemeClr val="accent1">
                  <a:lumMod val="50000"/>
                </a:schemeClr>
              </a:solidFill>
              <a:latin typeface="+mn-lt"/>
            </a:endParaRPr>
          </a:p>
        </p:txBody>
      </p:sp>
      <p:grpSp>
        <p:nvGrpSpPr>
          <p:cNvPr id="11" name="Group 10">
            <a:extLst>
              <a:ext uri="{FF2B5EF4-FFF2-40B4-BE49-F238E27FC236}">
                <a16:creationId xmlns:a16="http://schemas.microsoft.com/office/drawing/2014/main" id="{E5B90D00-AFF2-DC92-E67F-E5D9E9B6CFD6}"/>
              </a:ext>
            </a:extLst>
          </p:cNvPr>
          <p:cNvGrpSpPr/>
          <p:nvPr/>
        </p:nvGrpSpPr>
        <p:grpSpPr>
          <a:xfrm>
            <a:off x="5695952" y="3725452"/>
            <a:ext cx="3942437" cy="1864136"/>
            <a:chOff x="4171951" y="3725452"/>
            <a:chExt cx="3942437" cy="1864136"/>
          </a:xfrm>
          <a:solidFill>
            <a:srgbClr val="C00000"/>
          </a:solidFill>
        </p:grpSpPr>
        <p:sp>
          <p:nvSpPr>
            <p:cNvPr id="125971" name="AutoShape 19">
              <a:extLst>
                <a:ext uri="{FF2B5EF4-FFF2-40B4-BE49-F238E27FC236}">
                  <a16:creationId xmlns:a16="http://schemas.microsoft.com/office/drawing/2014/main" id="{1A8F1D75-B516-F155-4086-54C71C225AD6}"/>
                </a:ext>
              </a:extLst>
            </p:cNvPr>
            <p:cNvSpPr>
              <a:spLocks noChangeArrowheads="1"/>
            </p:cNvSpPr>
            <p:nvPr/>
          </p:nvSpPr>
          <p:spPr bwMode="auto">
            <a:xfrm>
              <a:off x="6918882" y="5209828"/>
              <a:ext cx="366713" cy="379760"/>
            </a:xfrm>
            <a:prstGeom prst="upArrow">
              <a:avLst>
                <a:gd name="adj1" fmla="val 50000"/>
                <a:gd name="adj2" fmla="val 65368"/>
              </a:avLst>
            </a:prstGeom>
            <a:grpFill/>
            <a:ln w="9525">
              <a:noFill/>
              <a:miter lim="800000"/>
              <a:headEnd/>
              <a:tailEnd/>
            </a:ln>
            <a:effectLst/>
          </p:spPr>
          <p:txBody>
            <a:bodyPr wrap="none" anchor="ctr"/>
            <a:lstStyle/>
            <a:p>
              <a:pPr>
                <a:defRPr/>
              </a:pPr>
              <a:endParaRPr lang="en-US">
                <a:solidFill>
                  <a:srgbClr val="FF0000"/>
                </a:solidFill>
                <a:latin typeface="Calibri"/>
              </a:endParaRPr>
            </a:p>
          </p:txBody>
        </p:sp>
        <p:sp>
          <p:nvSpPr>
            <p:cNvPr id="125972" name="AutoShape 20">
              <a:extLst>
                <a:ext uri="{FF2B5EF4-FFF2-40B4-BE49-F238E27FC236}">
                  <a16:creationId xmlns:a16="http://schemas.microsoft.com/office/drawing/2014/main" id="{DB78D220-E9E0-33B3-533C-344CF5FAB272}"/>
                </a:ext>
              </a:extLst>
            </p:cNvPr>
            <p:cNvSpPr>
              <a:spLocks noChangeArrowheads="1"/>
            </p:cNvSpPr>
            <p:nvPr/>
          </p:nvSpPr>
          <p:spPr bwMode="auto">
            <a:xfrm>
              <a:off x="4203700" y="3969060"/>
              <a:ext cx="2276512" cy="257175"/>
            </a:xfrm>
            <a:prstGeom prst="rightArrow">
              <a:avLst>
                <a:gd name="adj1" fmla="val 50000"/>
                <a:gd name="adj2" fmla="val 104919"/>
              </a:avLst>
            </a:prstGeom>
            <a:grpFill/>
            <a:ln w="9525">
              <a:noFill/>
              <a:miter lim="800000"/>
              <a:headEnd/>
              <a:tailEnd/>
            </a:ln>
            <a:effectLst/>
          </p:spPr>
          <p:txBody>
            <a:bodyPr wrap="none" anchor="ctr"/>
            <a:lstStyle/>
            <a:p>
              <a:pPr>
                <a:defRPr/>
              </a:pPr>
              <a:endParaRPr lang="en-US">
                <a:solidFill>
                  <a:srgbClr val="FF0000"/>
                </a:solidFill>
                <a:latin typeface="Calibri"/>
              </a:endParaRPr>
            </a:p>
          </p:txBody>
        </p:sp>
        <p:sp>
          <p:nvSpPr>
            <p:cNvPr id="125973" name="AutoShape 21">
              <a:extLst>
                <a:ext uri="{FF2B5EF4-FFF2-40B4-BE49-F238E27FC236}">
                  <a16:creationId xmlns:a16="http://schemas.microsoft.com/office/drawing/2014/main" id="{C4B872F0-8FC4-935B-87CB-6E99C7FAEE80}"/>
                </a:ext>
              </a:extLst>
            </p:cNvPr>
            <p:cNvSpPr>
              <a:spLocks noChangeArrowheads="1"/>
            </p:cNvSpPr>
            <p:nvPr/>
          </p:nvSpPr>
          <p:spPr bwMode="auto">
            <a:xfrm>
              <a:off x="4171951" y="4765819"/>
              <a:ext cx="2308262" cy="259591"/>
            </a:xfrm>
            <a:prstGeom prst="rightArrow">
              <a:avLst>
                <a:gd name="adj1" fmla="val 50000"/>
                <a:gd name="adj2" fmla="val 122182"/>
              </a:avLst>
            </a:prstGeom>
            <a:grpFill/>
            <a:ln w="9525">
              <a:noFill/>
              <a:miter lim="800000"/>
              <a:headEnd/>
              <a:tailEnd/>
            </a:ln>
            <a:effectLst/>
          </p:spPr>
          <p:txBody>
            <a:bodyPr wrap="none" anchor="ctr"/>
            <a:lstStyle/>
            <a:p>
              <a:pPr>
                <a:defRPr/>
              </a:pPr>
              <a:endParaRPr lang="en-US">
                <a:solidFill>
                  <a:srgbClr val="FF0000"/>
                </a:solidFill>
                <a:latin typeface="Calibri"/>
              </a:endParaRPr>
            </a:p>
          </p:txBody>
        </p:sp>
        <p:pic>
          <p:nvPicPr>
            <p:cNvPr id="2050" name="Picture 2" descr="C:\Users\amann\AppData\Local\Microsoft\Windows\Temporary Internet Files\Content.IE5\4DH18125\qubodup-Cog-cogwheel-gear-Zahnrad-6[1].png">
              <a:extLst>
                <a:ext uri="{FF2B5EF4-FFF2-40B4-BE49-F238E27FC236}">
                  <a16:creationId xmlns:a16="http://schemas.microsoft.com/office/drawing/2014/main" id="{ECFAA524-FBA0-8C42-6D79-55BCFFAA7831}"/>
                </a:ext>
              </a:extLst>
            </p:cNvPr>
            <p:cNvPicPr>
              <a:picLocks noChangeAspect="1" noChangeArrowheads="1"/>
            </p:cNvPicPr>
            <p:nvPr/>
          </p:nvPicPr>
          <p:blipFill>
            <a:blip r:embed="rId3" cstate="print"/>
            <a:srcRect/>
            <a:stretch>
              <a:fillRect/>
            </a:stretch>
          </p:blipFill>
          <p:spPr bwMode="auto">
            <a:xfrm>
              <a:off x="6394002" y="3725452"/>
              <a:ext cx="1467744" cy="1467744"/>
            </a:xfrm>
            <a:prstGeom prst="rect">
              <a:avLst/>
            </a:prstGeom>
            <a:noFill/>
          </p:spPr>
        </p:pic>
        <p:sp>
          <p:nvSpPr>
            <p:cNvPr id="125970" name="Text Box 18">
              <a:extLst>
                <a:ext uri="{FF2B5EF4-FFF2-40B4-BE49-F238E27FC236}">
                  <a16:creationId xmlns:a16="http://schemas.microsoft.com/office/drawing/2014/main" id="{B202F4F5-4214-1DFF-8902-7EF762FEE2FE}"/>
                </a:ext>
              </a:extLst>
            </p:cNvPr>
            <p:cNvSpPr txBox="1">
              <a:spLocks noChangeArrowheads="1"/>
            </p:cNvSpPr>
            <p:nvPr/>
          </p:nvSpPr>
          <p:spPr bwMode="auto">
            <a:xfrm>
              <a:off x="6156176" y="4280855"/>
              <a:ext cx="1958212" cy="344710"/>
            </a:xfrm>
            <a:prstGeom prst="rect">
              <a:avLst/>
            </a:prstGeom>
            <a:grpFill/>
            <a:ln>
              <a:noFill/>
            </a:ln>
            <a:effectLst/>
          </p:spPr>
          <p:txBody>
            <a:bodyPr>
              <a:spAutoFit/>
            </a:bodyPr>
            <a:lstStyle/>
            <a:p>
              <a:pPr algn="ctr">
                <a:lnSpc>
                  <a:spcPct val="80000"/>
                </a:lnSpc>
                <a:defRPr/>
              </a:pPr>
              <a:r>
                <a:rPr lang="en-US" sz="2000" dirty="0">
                  <a:solidFill>
                    <a:prstClr val="white"/>
                  </a:solidFill>
                  <a:latin typeface="Calibri"/>
                  <a:cs typeface="Arial" charset="0"/>
                </a:rPr>
                <a:t>Optimization</a:t>
              </a:r>
            </a:p>
          </p:txBody>
        </p:sp>
      </p:grpSp>
      <p:sp>
        <p:nvSpPr>
          <p:cNvPr id="4" name="AutoShape 2" descr="http://www.euroesprit.org/content/delta2/EU_Flag.jpg">
            <a:extLst>
              <a:ext uri="{FF2B5EF4-FFF2-40B4-BE49-F238E27FC236}">
                <a16:creationId xmlns:a16="http://schemas.microsoft.com/office/drawing/2014/main" id="{7A3B7E86-2C32-E28B-46A9-1FE607D4957C}"/>
              </a:ext>
            </a:extLst>
          </p:cNvPr>
          <p:cNvSpPr>
            <a:spLocks noChangeAspect="1" noChangeArrowheads="1"/>
          </p:cNvSpPr>
          <p:nvPr/>
        </p:nvSpPr>
        <p:spPr bwMode="auto">
          <a:xfrm>
            <a:off x="1587501" y="-136525"/>
            <a:ext cx="5514975" cy="3743325"/>
          </a:xfrm>
          <a:prstGeom prst="rect">
            <a:avLst/>
          </a:prstGeom>
          <a:noFill/>
        </p:spPr>
        <p:txBody>
          <a:bodyPr/>
          <a:lstStyle/>
          <a:p>
            <a:pPr>
              <a:defRPr/>
            </a:pPr>
            <a:endParaRPr lang="en-GB">
              <a:solidFill>
                <a:prstClr val="black"/>
              </a:solidFill>
              <a:latin typeface="Calibri"/>
            </a:endParaRPr>
          </a:p>
        </p:txBody>
      </p:sp>
      <p:sp>
        <p:nvSpPr>
          <p:cNvPr id="7" name="TextBox 6">
            <a:extLst>
              <a:ext uri="{FF2B5EF4-FFF2-40B4-BE49-F238E27FC236}">
                <a16:creationId xmlns:a16="http://schemas.microsoft.com/office/drawing/2014/main" id="{61D055CB-47A0-91A2-27DF-2C8FBFF8FC79}"/>
              </a:ext>
            </a:extLst>
          </p:cNvPr>
          <p:cNvSpPr txBox="1"/>
          <p:nvPr/>
        </p:nvSpPr>
        <p:spPr>
          <a:xfrm>
            <a:off x="4006973" y="6519929"/>
            <a:ext cx="6811051" cy="276999"/>
          </a:xfrm>
          <a:prstGeom prst="rect">
            <a:avLst/>
          </a:prstGeom>
          <a:noFill/>
        </p:spPr>
        <p:txBody>
          <a:bodyPr wrap="square" rtlCol="0">
            <a:spAutoFit/>
          </a:bodyPr>
          <a:lstStyle/>
          <a:p>
            <a:r>
              <a:rPr lang="en-AT" sz="1200" dirty="0"/>
              <a:t>GAINS is an online tool available at https//gains.iiasa.ac.at</a:t>
            </a:r>
          </a:p>
        </p:txBody>
      </p:sp>
      <p:sp>
        <p:nvSpPr>
          <p:cNvPr id="8" name="Footer Placeholder 7">
            <a:extLst>
              <a:ext uri="{FF2B5EF4-FFF2-40B4-BE49-F238E27FC236}">
                <a16:creationId xmlns:a16="http://schemas.microsoft.com/office/drawing/2014/main" id="{D7E71F67-97BC-C232-D015-B3E2493BD731}"/>
              </a:ext>
            </a:extLst>
          </p:cNvPr>
          <p:cNvSpPr>
            <a:spLocks noGrp="1"/>
          </p:cNvSpPr>
          <p:nvPr>
            <p:ph type="ftr" sz="quarter" idx="3"/>
          </p:nvPr>
        </p:nvSpPr>
        <p:spPr/>
        <p:txBody>
          <a:bodyPr/>
          <a:lstStyle/>
          <a:p>
            <a:r>
              <a:rPr lang="en-US"/>
              <a:t>EECCA GAINS Training Nov 2023</a:t>
            </a:r>
            <a:endParaRPr lang="en-GB"/>
          </a:p>
        </p:txBody>
      </p:sp>
      <p:sp>
        <p:nvSpPr>
          <p:cNvPr id="10" name="Slide Number Placeholder 9">
            <a:extLst>
              <a:ext uri="{FF2B5EF4-FFF2-40B4-BE49-F238E27FC236}">
                <a16:creationId xmlns:a16="http://schemas.microsoft.com/office/drawing/2014/main" id="{7C65F427-45F4-FA3F-172A-6DBDBD97F112}"/>
              </a:ext>
            </a:extLst>
          </p:cNvPr>
          <p:cNvSpPr>
            <a:spLocks noGrp="1"/>
          </p:cNvSpPr>
          <p:nvPr>
            <p:ph type="sldNum" sz="quarter" idx="11"/>
          </p:nvPr>
        </p:nvSpPr>
        <p:spPr/>
        <p:txBody>
          <a:bodyPr/>
          <a:lstStyle/>
          <a:p>
            <a:fld id="{838B0777-827F-8D42-90B1-61394C340E65}" type="slidenum">
              <a:rPr lang="en-US" smtClean="0"/>
              <a:pPr/>
              <a:t>3</a:t>
            </a:fld>
            <a:endParaRPr lang="en-US"/>
          </a:p>
        </p:txBody>
      </p:sp>
      <p:sp>
        <p:nvSpPr>
          <p:cNvPr id="9" name="Rectangle 8">
            <a:extLst>
              <a:ext uri="{FF2B5EF4-FFF2-40B4-BE49-F238E27FC236}">
                <a16:creationId xmlns:a16="http://schemas.microsoft.com/office/drawing/2014/main" id="{1970E56E-CD8E-12D6-AD8E-28975B56FD7D}"/>
              </a:ext>
            </a:extLst>
          </p:cNvPr>
          <p:cNvSpPr/>
          <p:nvPr/>
        </p:nvSpPr>
        <p:spPr>
          <a:xfrm>
            <a:off x="7461781" y="1519175"/>
            <a:ext cx="2421086" cy="1022349"/>
          </a:xfrm>
          <a:prstGeom prst="rect">
            <a:avLst/>
          </a:prstGeom>
          <a:solidFill>
            <a:srgbClr val="007B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dirty="0"/>
              <a:t>National Emissions Ceilings</a:t>
            </a:r>
          </a:p>
        </p:txBody>
      </p:sp>
      <p:sp>
        <p:nvSpPr>
          <p:cNvPr id="12" name="Date Placeholder 11">
            <a:extLst>
              <a:ext uri="{FF2B5EF4-FFF2-40B4-BE49-F238E27FC236}">
                <a16:creationId xmlns:a16="http://schemas.microsoft.com/office/drawing/2014/main" id="{B58B5EA9-0E86-67C7-0FEC-F93F40D4F3FE}"/>
              </a:ext>
            </a:extLst>
          </p:cNvPr>
          <p:cNvSpPr>
            <a:spLocks noGrp="1"/>
          </p:cNvSpPr>
          <p:nvPr>
            <p:ph type="dt" sz="half" idx="2"/>
          </p:nvPr>
        </p:nvSpPr>
        <p:spPr/>
        <p:txBody>
          <a:bodyPr/>
          <a:lstStyle/>
          <a:p>
            <a:r>
              <a:rPr lang="en-US"/>
              <a:t>9 November 2023</a:t>
            </a: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C13FB40-93B2-4FF8-87D2-15D786150D8A}"/>
              </a:ext>
            </a:extLst>
          </p:cNvPr>
          <p:cNvSpPr>
            <a:spLocks noGrp="1" noChangeArrowheads="1"/>
          </p:cNvSpPr>
          <p:nvPr>
            <p:ph type="title"/>
          </p:nvPr>
        </p:nvSpPr>
        <p:spPr/>
        <p:txBody>
          <a:bodyPr/>
          <a:lstStyle/>
          <a:p>
            <a:r>
              <a:rPr lang="en-US" altLang="en-US"/>
              <a:t>Implementation</a:t>
            </a:r>
          </a:p>
        </p:txBody>
      </p:sp>
      <p:pic>
        <p:nvPicPr>
          <p:cNvPr id="40963" name="Picture 4" descr="A screenshot of a social media post&#10;&#10;Description automatically generated">
            <a:extLst>
              <a:ext uri="{FF2B5EF4-FFF2-40B4-BE49-F238E27FC236}">
                <a16:creationId xmlns:a16="http://schemas.microsoft.com/office/drawing/2014/main" id="{C4D74A62-1AA7-4D83-900B-633ACCB66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3" y="2671763"/>
            <a:ext cx="501015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7C1D8B4-A122-4E79-9191-405450BACBFA}"/>
              </a:ext>
            </a:extLst>
          </p:cNvPr>
          <p:cNvSpPr txBox="1"/>
          <p:nvPr/>
        </p:nvSpPr>
        <p:spPr>
          <a:xfrm>
            <a:off x="1751013" y="1828800"/>
            <a:ext cx="3440112" cy="738188"/>
          </a:xfrm>
          <a:prstGeom prst="rect">
            <a:avLst/>
          </a:prstGeom>
          <a:noFill/>
        </p:spPr>
        <p:txBody>
          <a:bodyPr>
            <a:spAutoFit/>
          </a:bodyPr>
          <a:lstStyle/>
          <a:p>
            <a:pPr>
              <a:defRPr/>
            </a:pPr>
            <a:r>
              <a:rPr lang="en-US" sz="1050" dirty="0"/>
              <a:t>Implementation in GAMS</a:t>
            </a:r>
          </a:p>
          <a:p>
            <a:pPr>
              <a:defRPr/>
            </a:pPr>
            <a:r>
              <a:rPr lang="en-US" sz="1050" dirty="0"/>
              <a:t>(General Algebraic Modeling System)</a:t>
            </a:r>
          </a:p>
          <a:p>
            <a:pPr>
              <a:defRPr/>
            </a:pPr>
            <a:r>
              <a:rPr lang="en-US" sz="1050" dirty="0">
                <a:hlinkClick r:id="rId3"/>
              </a:rPr>
              <a:t>www.gams.com</a:t>
            </a:r>
            <a:endParaRPr lang="en-US" sz="1050" dirty="0"/>
          </a:p>
          <a:p>
            <a:pPr>
              <a:defRPr/>
            </a:pPr>
            <a:r>
              <a:rPr lang="en-US" sz="1050" dirty="0"/>
              <a:t>This is a licensed software (approx. 3,000 USD)</a:t>
            </a:r>
          </a:p>
        </p:txBody>
      </p:sp>
      <p:grpSp>
        <p:nvGrpSpPr>
          <p:cNvPr id="11" name="Group 10">
            <a:extLst>
              <a:ext uri="{FF2B5EF4-FFF2-40B4-BE49-F238E27FC236}">
                <a16:creationId xmlns:a16="http://schemas.microsoft.com/office/drawing/2014/main" id="{4AE082A4-BC21-4D91-821B-650F2F230285}"/>
              </a:ext>
            </a:extLst>
          </p:cNvPr>
          <p:cNvGrpSpPr>
            <a:grpSpLocks/>
          </p:cNvGrpSpPr>
          <p:nvPr/>
        </p:nvGrpSpPr>
        <p:grpSpPr bwMode="auto">
          <a:xfrm>
            <a:off x="5346700" y="3051176"/>
            <a:ext cx="5094288" cy="3711575"/>
            <a:chOff x="3822207" y="3051019"/>
            <a:chExt cx="5095458" cy="3711876"/>
          </a:xfrm>
        </p:grpSpPr>
        <p:pic>
          <p:nvPicPr>
            <p:cNvPr id="40966" name="Picture 8" descr="A screenshot of a computer&#10;&#10;Description automatically generated">
              <a:extLst>
                <a:ext uri="{FF2B5EF4-FFF2-40B4-BE49-F238E27FC236}">
                  <a16:creationId xmlns:a16="http://schemas.microsoft.com/office/drawing/2014/main" id="{19FE75F0-C530-4B02-B1E5-7BE1320FF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207" y="3051019"/>
              <a:ext cx="5095458" cy="308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Box 9">
              <a:extLst>
                <a:ext uri="{FF2B5EF4-FFF2-40B4-BE49-F238E27FC236}">
                  <a16:creationId xmlns:a16="http://schemas.microsoft.com/office/drawing/2014/main" id="{CFBB2BBE-A168-443F-8015-984FE02EAFF2}"/>
                </a:ext>
              </a:extLst>
            </p:cNvPr>
            <p:cNvSpPr txBox="1">
              <a:spLocks noChangeArrowheads="1"/>
            </p:cNvSpPr>
            <p:nvPr/>
          </p:nvSpPr>
          <p:spPr bwMode="auto">
            <a:xfrm>
              <a:off x="4481465" y="6208897"/>
              <a:ext cx="38115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60066"/>
                </a:buClr>
                <a:buSzPct val="11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rgbClr val="660066"/>
                </a:buClr>
                <a:buSzPct val="60000"/>
                <a:buFont typeface="Wingdings" panose="05000000000000000000" pitchFamily="2" charset="2"/>
                <a:buChar char="v"/>
                <a:defRPr sz="2800">
                  <a:solidFill>
                    <a:schemeClr val="tx1"/>
                  </a:solidFill>
                  <a:latin typeface="Arial" panose="020B0604020202020204" pitchFamily="34" charset="0"/>
                </a:defRPr>
              </a:lvl2pPr>
              <a:lvl3pPr marL="1143000" indent="-228600">
                <a:spcBef>
                  <a:spcPct val="20000"/>
                </a:spcBef>
                <a:buClr>
                  <a:srgbClr val="660066"/>
                </a:buClr>
                <a:buSzPct val="9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660066"/>
                </a:buClr>
                <a:buSzPct val="95000"/>
                <a:buChar char="•"/>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000">
                  <a:latin typeface="Bookman" pitchFamily="18" charset="0"/>
                </a:rPr>
                <a:t>Simple iPython Interface – builds on GAMS</a:t>
              </a:r>
            </a:p>
            <a:p>
              <a:pPr>
                <a:spcBef>
                  <a:spcPct val="0"/>
                </a:spcBef>
                <a:buClrTx/>
                <a:buSzTx/>
                <a:buFontTx/>
                <a:buNone/>
              </a:pPr>
              <a:r>
                <a:rPr lang="en-US" altLang="en-US" sz="1000">
                  <a:latin typeface="Bookman" pitchFamily="18" charset="0"/>
                </a:rPr>
                <a:t>Browser-based</a:t>
              </a:r>
            </a:p>
            <a:p>
              <a:pPr>
                <a:spcBef>
                  <a:spcPct val="0"/>
                </a:spcBef>
                <a:buClrTx/>
                <a:buSzTx/>
                <a:buFontTx/>
                <a:buNone/>
              </a:pPr>
              <a:r>
                <a:rPr lang="en-US" altLang="en-US" sz="1000">
                  <a:latin typeface="Bookman" pitchFamily="18" charset="0"/>
                </a:rPr>
                <a:t>Open source</a:t>
              </a:r>
              <a:endParaRPr lang="en-US" altLang="en-US" sz="800">
                <a:latin typeface="Bookman" pitchFamily="18" charset="0"/>
              </a:endParaRPr>
            </a:p>
          </p:txBody>
        </p:sp>
      </p:grpSp>
      <p:sp>
        <p:nvSpPr>
          <p:cNvPr id="2" name="Date Placeholder 1">
            <a:extLst>
              <a:ext uri="{FF2B5EF4-FFF2-40B4-BE49-F238E27FC236}">
                <a16:creationId xmlns:a16="http://schemas.microsoft.com/office/drawing/2014/main" id="{7633973B-9694-1DE7-76BD-0B0F41B1E05D}"/>
              </a:ext>
            </a:extLst>
          </p:cNvPr>
          <p:cNvSpPr>
            <a:spLocks noGrp="1"/>
          </p:cNvSpPr>
          <p:nvPr>
            <p:ph type="dt" sz="half" idx="10"/>
          </p:nvPr>
        </p:nvSpPr>
        <p:spPr/>
        <p:txBody>
          <a:bodyPr/>
          <a:lstStyle/>
          <a:p>
            <a:r>
              <a:rPr lang="en-US"/>
              <a:t>9 November 2023</a:t>
            </a:r>
          </a:p>
        </p:txBody>
      </p:sp>
      <p:sp>
        <p:nvSpPr>
          <p:cNvPr id="3" name="Footer Placeholder 2">
            <a:extLst>
              <a:ext uri="{FF2B5EF4-FFF2-40B4-BE49-F238E27FC236}">
                <a16:creationId xmlns:a16="http://schemas.microsoft.com/office/drawing/2014/main" id="{DB59233E-0431-8542-6A72-131850EC7F4E}"/>
              </a:ext>
            </a:extLst>
          </p:cNvPr>
          <p:cNvSpPr>
            <a:spLocks noGrp="1"/>
          </p:cNvSpPr>
          <p:nvPr>
            <p:ph type="ftr" sz="quarter" idx="11"/>
          </p:nvPr>
        </p:nvSpPr>
        <p:spPr/>
        <p:txBody>
          <a:bodyPr/>
          <a:lstStyle/>
          <a:p>
            <a:r>
              <a:rPr lang="en-US"/>
              <a:t>EECCA GAINS Training Nov 2023</a:t>
            </a:r>
          </a:p>
        </p:txBody>
      </p:sp>
      <p:sp>
        <p:nvSpPr>
          <p:cNvPr id="4" name="Slide Number Placeholder 3">
            <a:extLst>
              <a:ext uri="{FF2B5EF4-FFF2-40B4-BE49-F238E27FC236}">
                <a16:creationId xmlns:a16="http://schemas.microsoft.com/office/drawing/2014/main" id="{C555FFAC-2443-2E5F-44DF-65D8ADA6AD5F}"/>
              </a:ext>
            </a:extLst>
          </p:cNvPr>
          <p:cNvSpPr>
            <a:spLocks noGrp="1"/>
          </p:cNvSpPr>
          <p:nvPr>
            <p:ph type="sldNum" sz="quarter" idx="12"/>
          </p:nvPr>
        </p:nvSpPr>
        <p:spPr/>
        <p:txBody>
          <a:bodyPr/>
          <a:lstStyle/>
          <a:p>
            <a:fld id="{E836E469-D91A-4AA4-A715-C1E6975802DD}" type="slidenum">
              <a:rPr lang="en-US" smtClean="0"/>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8B3951CD-6DC3-4AFA-90FB-52A6604BB9CF}"/>
              </a:ext>
            </a:extLst>
          </p:cNvPr>
          <p:cNvSpPr>
            <a:spLocks noGrp="1" noChangeArrowheads="1"/>
          </p:cNvSpPr>
          <p:nvPr>
            <p:ph type="title"/>
          </p:nvPr>
        </p:nvSpPr>
        <p:spPr/>
        <p:txBody>
          <a:bodyPr/>
          <a:lstStyle/>
          <a:p>
            <a:endParaRPr lang="en-US" altLang="en-US"/>
          </a:p>
        </p:txBody>
      </p:sp>
      <p:pic>
        <p:nvPicPr>
          <p:cNvPr id="41987" name="Picture 4" descr="A screenshot of a social media post&#10;&#10;Description automatically generated">
            <a:extLst>
              <a:ext uri="{FF2B5EF4-FFF2-40B4-BE49-F238E27FC236}">
                <a16:creationId xmlns:a16="http://schemas.microsoft.com/office/drawing/2014/main" id="{769F02B4-721E-4D8D-96FD-5B57911CB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90564"/>
            <a:ext cx="91440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409FD54D-4E30-B543-F2FF-4DED7DA59B98}"/>
              </a:ext>
            </a:extLst>
          </p:cNvPr>
          <p:cNvSpPr>
            <a:spLocks noGrp="1"/>
          </p:cNvSpPr>
          <p:nvPr>
            <p:ph type="dt" sz="half" idx="10"/>
          </p:nvPr>
        </p:nvSpPr>
        <p:spPr/>
        <p:txBody>
          <a:bodyPr/>
          <a:lstStyle/>
          <a:p>
            <a:r>
              <a:rPr lang="en-US"/>
              <a:t>9 November 2023</a:t>
            </a:r>
          </a:p>
        </p:txBody>
      </p:sp>
      <p:sp>
        <p:nvSpPr>
          <p:cNvPr id="3" name="Footer Placeholder 2">
            <a:extLst>
              <a:ext uri="{FF2B5EF4-FFF2-40B4-BE49-F238E27FC236}">
                <a16:creationId xmlns:a16="http://schemas.microsoft.com/office/drawing/2014/main" id="{C149375D-ABF8-62D6-2F13-DED48F35F396}"/>
              </a:ext>
            </a:extLst>
          </p:cNvPr>
          <p:cNvSpPr>
            <a:spLocks noGrp="1"/>
          </p:cNvSpPr>
          <p:nvPr>
            <p:ph type="ftr" sz="quarter" idx="11"/>
          </p:nvPr>
        </p:nvSpPr>
        <p:spPr/>
        <p:txBody>
          <a:bodyPr/>
          <a:lstStyle/>
          <a:p>
            <a:r>
              <a:rPr lang="en-US"/>
              <a:t>EECCA GAINS Training Nov 2023</a:t>
            </a:r>
          </a:p>
        </p:txBody>
      </p:sp>
      <p:sp>
        <p:nvSpPr>
          <p:cNvPr id="4" name="Slide Number Placeholder 3">
            <a:extLst>
              <a:ext uri="{FF2B5EF4-FFF2-40B4-BE49-F238E27FC236}">
                <a16:creationId xmlns:a16="http://schemas.microsoft.com/office/drawing/2014/main" id="{94AB6F2F-D83D-155E-BEE8-7E383F1F7D7E}"/>
              </a:ext>
            </a:extLst>
          </p:cNvPr>
          <p:cNvSpPr>
            <a:spLocks noGrp="1"/>
          </p:cNvSpPr>
          <p:nvPr>
            <p:ph type="sldNum" sz="quarter" idx="12"/>
          </p:nvPr>
        </p:nvSpPr>
        <p:spPr/>
        <p:txBody>
          <a:bodyPr/>
          <a:lstStyle/>
          <a:p>
            <a:fld id="{E836E469-D91A-4AA4-A715-C1E6975802DD}"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FC17D69-7A54-3BDD-5912-FB98A796FC54}"/>
              </a:ext>
            </a:extLst>
          </p:cNvPr>
          <p:cNvSpPr>
            <a:spLocks noGrp="1"/>
          </p:cNvSpPr>
          <p:nvPr>
            <p:ph type="sldNum" sz="quarter" idx="11"/>
          </p:nvPr>
        </p:nvSpPr>
        <p:spPr/>
        <p:txBody>
          <a:bodyPr/>
          <a:lstStyle/>
          <a:p>
            <a:fld id="{838B0777-827F-8D42-90B1-61394C340E65}" type="slidenum">
              <a:rPr lang="en-US" smtClean="0"/>
              <a:pPr/>
              <a:t>32</a:t>
            </a:fld>
            <a:endParaRPr lang="en-US" dirty="0"/>
          </a:p>
        </p:txBody>
      </p:sp>
      <p:sp>
        <p:nvSpPr>
          <p:cNvPr id="10" name="Content Placeholder 9">
            <a:extLst>
              <a:ext uri="{FF2B5EF4-FFF2-40B4-BE49-F238E27FC236}">
                <a16:creationId xmlns:a16="http://schemas.microsoft.com/office/drawing/2014/main" id="{085EA4D2-23C5-5F55-8ACB-A3821FA18D13}"/>
              </a:ext>
            </a:extLst>
          </p:cNvPr>
          <p:cNvSpPr>
            <a:spLocks noGrp="1"/>
          </p:cNvSpPr>
          <p:nvPr>
            <p:ph sz="half" idx="1"/>
          </p:nvPr>
        </p:nvSpPr>
        <p:spPr>
          <a:xfrm>
            <a:off x="362712" y="1594884"/>
            <a:ext cx="11646148" cy="4518071"/>
          </a:xfrm>
        </p:spPr>
        <p:txBody>
          <a:bodyPr>
            <a:normAutofit/>
          </a:bodyPr>
          <a:lstStyle/>
          <a:p>
            <a:pPr marL="457200" indent="-457200">
              <a:buAutoNum type="arabicPeriod"/>
            </a:pPr>
            <a:r>
              <a:rPr lang="en-GB" dirty="0"/>
              <a:t> </a:t>
            </a:r>
            <a:r>
              <a:rPr lang="en-GB" b="1" dirty="0"/>
              <a:t>Cost-effectiveness analysis</a:t>
            </a:r>
            <a:r>
              <a:rPr lang="en-GB" dirty="0"/>
              <a:t> allows to focus on physical targets in the context of economic prudency </a:t>
            </a:r>
            <a:r>
              <a:rPr lang="en-GB" b="1" dirty="0"/>
              <a:t>without implicit valuation of non-marketable goods </a:t>
            </a:r>
            <a:r>
              <a:rPr lang="en-GB" dirty="0"/>
              <a:t>(e.g. year of life gained, biodiversity)</a:t>
            </a:r>
          </a:p>
          <a:p>
            <a:pPr marL="457200" indent="-457200">
              <a:buAutoNum type="arabicPeriod"/>
            </a:pPr>
            <a:r>
              <a:rPr lang="en-GB" dirty="0"/>
              <a:t>Targets can be formulated e.g. as AQ standards or public health targets</a:t>
            </a:r>
          </a:p>
          <a:p>
            <a:pPr marL="457200" indent="-457200">
              <a:buAutoNum type="arabicPeriod"/>
            </a:pPr>
            <a:r>
              <a:rPr lang="en-GB" dirty="0"/>
              <a:t>The </a:t>
            </a:r>
            <a:r>
              <a:rPr lang="en-GB" b="1" dirty="0"/>
              <a:t>gap closure approach </a:t>
            </a:r>
            <a:r>
              <a:rPr lang="en-GB" dirty="0"/>
              <a:t>to target setting introduces "</a:t>
            </a:r>
            <a:r>
              <a:rPr lang="en-GB" b="1" dirty="0"/>
              <a:t>fairness within capabilities</a:t>
            </a:r>
            <a:r>
              <a:rPr lang="en-GB" dirty="0"/>
              <a:t>" as a guiding principle for effort and benefit sharing, and a uniform level of ambition across regions</a:t>
            </a:r>
          </a:p>
          <a:p>
            <a:pPr marL="457200" indent="-457200">
              <a:buAutoNum type="arabicPeriod"/>
            </a:pPr>
            <a:r>
              <a:rPr lang="en-GB" dirty="0"/>
              <a:t>Examples from policy making </a:t>
            </a:r>
            <a:r>
              <a:rPr lang="en-GB"/>
              <a:t>in Europe illustrate </a:t>
            </a:r>
            <a:r>
              <a:rPr lang="en-GB" dirty="0"/>
              <a:t>the benefits of </a:t>
            </a:r>
            <a:r>
              <a:rPr lang="en-GB" b="1" dirty="0">
                <a:solidFill>
                  <a:srgbClr val="00B050"/>
                </a:solidFill>
              </a:rPr>
              <a:t>coordinated</a:t>
            </a:r>
            <a:r>
              <a:rPr lang="en-GB" b="1" dirty="0"/>
              <a:t> or even </a:t>
            </a:r>
            <a:r>
              <a:rPr lang="en-GB" b="1" dirty="0">
                <a:solidFill>
                  <a:srgbClr val="00B050"/>
                </a:solidFill>
              </a:rPr>
              <a:t>integrated</a:t>
            </a:r>
            <a:r>
              <a:rPr lang="en-GB" b="1" dirty="0"/>
              <a:t> transboundary approaches to air quality management</a:t>
            </a:r>
            <a:endParaRPr lang="en-GB" dirty="0"/>
          </a:p>
          <a:p>
            <a:pPr marL="457200" indent="-457200">
              <a:buAutoNum type="arabicPeriod"/>
            </a:pPr>
            <a:r>
              <a:rPr lang="en-GB" dirty="0"/>
              <a:t>Two questions can be separated: (1) what is the most cost-effective strategy [who does what?] (2) who is going to pay for it? [</a:t>
            </a:r>
            <a:r>
              <a:rPr lang="en-GB" b="1" dirty="0"/>
              <a:t>Side-payments</a:t>
            </a:r>
            <a:r>
              <a:rPr lang="en-GB" dirty="0"/>
              <a:t> can make the overall cost-effect strategy more palatable for all countries]</a:t>
            </a:r>
          </a:p>
        </p:txBody>
      </p:sp>
      <p:sp>
        <p:nvSpPr>
          <p:cNvPr id="9" name="Title 8">
            <a:extLst>
              <a:ext uri="{FF2B5EF4-FFF2-40B4-BE49-F238E27FC236}">
                <a16:creationId xmlns:a16="http://schemas.microsoft.com/office/drawing/2014/main" id="{F1C98205-67DB-31B6-282C-2D01F00B728F}"/>
              </a:ext>
            </a:extLst>
          </p:cNvPr>
          <p:cNvSpPr>
            <a:spLocks noGrp="1"/>
          </p:cNvSpPr>
          <p:nvPr>
            <p:ph type="title"/>
          </p:nvPr>
        </p:nvSpPr>
        <p:spPr/>
        <p:txBody>
          <a:bodyPr/>
          <a:lstStyle/>
          <a:p>
            <a:r>
              <a:rPr lang="en-AT" dirty="0"/>
              <a:t>Conclusions</a:t>
            </a:r>
          </a:p>
        </p:txBody>
      </p:sp>
      <p:sp>
        <p:nvSpPr>
          <p:cNvPr id="8" name="Footer Placeholder 7">
            <a:extLst>
              <a:ext uri="{FF2B5EF4-FFF2-40B4-BE49-F238E27FC236}">
                <a16:creationId xmlns:a16="http://schemas.microsoft.com/office/drawing/2014/main" id="{783C72E1-64BC-54F9-9164-B3CB003C5B8F}"/>
              </a:ext>
            </a:extLst>
          </p:cNvPr>
          <p:cNvSpPr>
            <a:spLocks noGrp="1"/>
          </p:cNvSpPr>
          <p:nvPr>
            <p:ph type="ftr" sz="quarter" idx="3"/>
          </p:nvPr>
        </p:nvSpPr>
        <p:spPr/>
        <p:txBody>
          <a:bodyPr/>
          <a:lstStyle/>
          <a:p>
            <a:r>
              <a:rPr lang="en-US"/>
              <a:t>EECCA GAINS Training Nov 2023</a:t>
            </a:r>
            <a:endParaRPr lang="en-GB" dirty="0"/>
          </a:p>
        </p:txBody>
      </p:sp>
      <p:sp>
        <p:nvSpPr>
          <p:cNvPr id="2" name="Date Placeholder 1">
            <a:extLst>
              <a:ext uri="{FF2B5EF4-FFF2-40B4-BE49-F238E27FC236}">
                <a16:creationId xmlns:a16="http://schemas.microsoft.com/office/drawing/2014/main" id="{E90CA762-3FD2-5A04-A257-85C28E5D1B92}"/>
              </a:ext>
            </a:extLst>
          </p:cNvPr>
          <p:cNvSpPr>
            <a:spLocks noGrp="1"/>
          </p:cNvSpPr>
          <p:nvPr>
            <p:ph type="dt" sz="half" idx="2"/>
          </p:nvPr>
        </p:nvSpPr>
        <p:spPr/>
        <p:txBody>
          <a:bodyPr/>
          <a:lstStyle/>
          <a:p>
            <a:r>
              <a:rPr lang="en-US"/>
              <a:t>9 November 2023</a:t>
            </a:r>
            <a:endParaRPr lang="en-GB"/>
          </a:p>
        </p:txBody>
      </p:sp>
    </p:spTree>
    <p:extLst>
      <p:ext uri="{BB962C8B-B14F-4D97-AF65-F5344CB8AC3E}">
        <p14:creationId xmlns:p14="http://schemas.microsoft.com/office/powerpoint/2010/main" val="830417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5A4441-80E7-375F-26AF-A03521C85D4F}"/>
              </a:ext>
            </a:extLst>
          </p:cNvPr>
          <p:cNvSpPr>
            <a:spLocks noGrp="1"/>
          </p:cNvSpPr>
          <p:nvPr>
            <p:ph type="sldNum" sz="quarter" idx="11"/>
          </p:nvPr>
        </p:nvSpPr>
        <p:spPr/>
        <p:txBody>
          <a:bodyPr/>
          <a:lstStyle/>
          <a:p>
            <a:fld id="{838B0777-827F-8D42-90B1-61394C340E65}" type="slidenum">
              <a:rPr lang="en-US" smtClean="0"/>
              <a:pPr/>
              <a:t>4</a:t>
            </a:fld>
            <a:endParaRPr lang="en-US"/>
          </a:p>
        </p:txBody>
      </p:sp>
      <p:sp>
        <p:nvSpPr>
          <p:cNvPr id="3" name="Content Placeholder 2">
            <a:extLst>
              <a:ext uri="{FF2B5EF4-FFF2-40B4-BE49-F238E27FC236}">
                <a16:creationId xmlns:a16="http://schemas.microsoft.com/office/drawing/2014/main" id="{D0BEE2B2-A6A7-5F6D-DA57-B9820CD40DCD}"/>
              </a:ext>
            </a:extLst>
          </p:cNvPr>
          <p:cNvSpPr>
            <a:spLocks noGrp="1"/>
          </p:cNvSpPr>
          <p:nvPr>
            <p:ph sz="half" idx="1"/>
          </p:nvPr>
        </p:nvSpPr>
        <p:spPr>
          <a:xfrm>
            <a:off x="362712" y="1594884"/>
            <a:ext cx="11538776" cy="4518071"/>
          </a:xfrm>
        </p:spPr>
        <p:txBody>
          <a:bodyPr/>
          <a:lstStyle/>
          <a:p>
            <a:pPr marL="342900" indent="-342900">
              <a:buFont typeface="Arial" panose="020B0604020202020204" pitchFamily="34" charset="0"/>
              <a:buChar char="•"/>
            </a:pPr>
            <a:r>
              <a:rPr lang="en-AT" dirty="0"/>
              <a:t>There are many possible strategies to reduce air pollution. W</a:t>
            </a:r>
            <a:r>
              <a:rPr lang="en-GB" dirty="0"/>
              <a:t>h</a:t>
            </a:r>
            <a:r>
              <a:rPr lang="en-AT" dirty="0"/>
              <a:t>ich one should be followed?</a:t>
            </a:r>
          </a:p>
          <a:p>
            <a:pPr marL="342900" indent="-342900">
              <a:buFont typeface="Arial" panose="020B0604020202020204" pitchFamily="34" charset="0"/>
              <a:buChar char="•"/>
            </a:pPr>
            <a:r>
              <a:rPr lang="en-AT" dirty="0"/>
              <a:t>Start with formulating a target on air quality</a:t>
            </a:r>
          </a:p>
          <a:p>
            <a:pPr marL="342900" indent="-342900">
              <a:buFont typeface="Arial" panose="020B0604020202020204" pitchFamily="34" charset="0"/>
              <a:buChar char="•"/>
            </a:pPr>
            <a:r>
              <a:rPr lang="en-US" dirty="0"/>
              <a:t>Even for reaching a certain air quality target, there are many different strategies? Which one of these should be followed?</a:t>
            </a:r>
            <a:r>
              <a:rPr lang="en-AT" dirty="0"/>
              <a:t>  </a:t>
            </a:r>
          </a:p>
          <a:p>
            <a:pPr marL="342900" indent="-342900">
              <a:buFont typeface="Arial" panose="020B0604020202020204" pitchFamily="34" charset="0"/>
              <a:buChar char="•"/>
            </a:pPr>
            <a:r>
              <a:rPr lang="en-AT" dirty="0"/>
              <a:t>Cost-effectiveness analysis identifies the most cost-effective solution to reach that target; i.e. the target is reached at t</a:t>
            </a:r>
            <a:r>
              <a:rPr lang="en-GB" dirty="0"/>
              <a:t>he</a:t>
            </a:r>
            <a:r>
              <a:rPr lang="en-AT" dirty="0"/>
              <a:t> lowest costs -&gt; </a:t>
            </a:r>
            <a:r>
              <a:rPr lang="en-AT" b="1" dirty="0"/>
              <a:t>no one wants to waste money</a:t>
            </a:r>
          </a:p>
        </p:txBody>
      </p:sp>
      <p:sp>
        <p:nvSpPr>
          <p:cNvPr id="4" name="Title 3">
            <a:extLst>
              <a:ext uri="{FF2B5EF4-FFF2-40B4-BE49-F238E27FC236}">
                <a16:creationId xmlns:a16="http://schemas.microsoft.com/office/drawing/2014/main" id="{9898764D-8D0E-9931-C7AA-677F2E5C9DC6}"/>
              </a:ext>
            </a:extLst>
          </p:cNvPr>
          <p:cNvSpPr>
            <a:spLocks noGrp="1"/>
          </p:cNvSpPr>
          <p:nvPr>
            <p:ph type="title"/>
          </p:nvPr>
        </p:nvSpPr>
        <p:spPr/>
        <p:txBody>
          <a:bodyPr/>
          <a:lstStyle/>
          <a:p>
            <a:r>
              <a:rPr lang="en-AT" dirty="0"/>
              <a:t>Why cost-effectiveness analysis?</a:t>
            </a:r>
          </a:p>
        </p:txBody>
      </p:sp>
      <p:sp>
        <p:nvSpPr>
          <p:cNvPr id="5" name="Footer Placeholder 4">
            <a:extLst>
              <a:ext uri="{FF2B5EF4-FFF2-40B4-BE49-F238E27FC236}">
                <a16:creationId xmlns:a16="http://schemas.microsoft.com/office/drawing/2014/main" id="{EF3B4788-7698-8C3F-F8F2-222E11BB35FD}"/>
              </a:ext>
            </a:extLst>
          </p:cNvPr>
          <p:cNvSpPr>
            <a:spLocks noGrp="1"/>
          </p:cNvSpPr>
          <p:nvPr>
            <p:ph type="ftr" sz="quarter" idx="3"/>
          </p:nvPr>
        </p:nvSpPr>
        <p:spPr/>
        <p:txBody>
          <a:bodyPr/>
          <a:lstStyle/>
          <a:p>
            <a:r>
              <a:rPr lang="en-US"/>
              <a:t>EECCA GAINS Training Nov 2023</a:t>
            </a:r>
            <a:endParaRPr lang="en-GB"/>
          </a:p>
        </p:txBody>
      </p:sp>
      <p:sp>
        <p:nvSpPr>
          <p:cNvPr id="6" name="Date Placeholder 5">
            <a:extLst>
              <a:ext uri="{FF2B5EF4-FFF2-40B4-BE49-F238E27FC236}">
                <a16:creationId xmlns:a16="http://schemas.microsoft.com/office/drawing/2014/main" id="{B5351583-1B06-8E43-7C0C-0F66054EAB98}"/>
              </a:ext>
            </a:extLst>
          </p:cNvPr>
          <p:cNvSpPr>
            <a:spLocks noGrp="1"/>
          </p:cNvSpPr>
          <p:nvPr>
            <p:ph type="dt" sz="half" idx="2"/>
          </p:nvPr>
        </p:nvSpPr>
        <p:spPr/>
        <p:txBody>
          <a:bodyPr/>
          <a:lstStyle/>
          <a:p>
            <a:r>
              <a:rPr lang="en-US"/>
              <a:t>9 November 2023</a:t>
            </a:r>
            <a:endParaRPr lang="en-GB"/>
          </a:p>
        </p:txBody>
      </p:sp>
    </p:spTree>
    <p:extLst>
      <p:ext uri="{BB962C8B-B14F-4D97-AF65-F5344CB8AC3E}">
        <p14:creationId xmlns:p14="http://schemas.microsoft.com/office/powerpoint/2010/main" val="4075634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B9E91970-88E5-A74C-293C-4671523128E6}"/>
              </a:ext>
            </a:extLst>
          </p:cNvPr>
          <p:cNvGrpSpPr/>
          <p:nvPr/>
        </p:nvGrpSpPr>
        <p:grpSpPr>
          <a:xfrm>
            <a:off x="5195889" y="5345114"/>
            <a:ext cx="1800225" cy="930274"/>
            <a:chOff x="5195889" y="5345114"/>
            <a:chExt cx="1800225" cy="930274"/>
          </a:xfrm>
        </p:grpSpPr>
        <p:sp>
          <p:nvSpPr>
            <p:cNvPr id="7" name="TextBox 6">
              <a:extLst>
                <a:ext uri="{FF2B5EF4-FFF2-40B4-BE49-F238E27FC236}">
                  <a16:creationId xmlns:a16="http://schemas.microsoft.com/office/drawing/2014/main" id="{00561469-B9EE-C862-E091-10D58CD7F43D}"/>
                </a:ext>
              </a:extLst>
            </p:cNvPr>
            <p:cNvSpPr txBox="1"/>
            <p:nvPr/>
          </p:nvSpPr>
          <p:spPr>
            <a:xfrm>
              <a:off x="5195889" y="5843588"/>
              <a:ext cx="1800225" cy="431800"/>
            </a:xfrm>
            <a:prstGeom prst="rect">
              <a:avLst/>
            </a:prstGeom>
            <a:solidFill>
              <a:schemeClr val="tx2">
                <a:lumMod val="20000"/>
                <a:lumOff val="80000"/>
              </a:schemeClr>
            </a:solidFill>
            <a:ln>
              <a:solidFill>
                <a:schemeClr val="accent1">
                  <a:lumMod val="75000"/>
                </a:schemeClr>
              </a:solidFill>
            </a:ln>
          </p:spPr>
          <p:txBody>
            <a:bodyPr wrap="none" anchor="ctr" anchorCtr="1"/>
            <a:lstStyle/>
            <a:p>
              <a:pPr algn="ctr">
                <a:defRPr/>
              </a:pPr>
              <a:r>
                <a:rPr lang="en-US" sz="1200" dirty="0">
                  <a:solidFill>
                    <a:srgbClr val="1F497D">
                      <a:lumMod val="50000"/>
                    </a:srgbClr>
                  </a:solidFill>
                  <a:latin typeface="Calibri"/>
                </a:rPr>
                <a:t>Monetized benefits </a:t>
              </a:r>
              <a:br>
                <a:rPr lang="en-US" sz="1200" dirty="0">
                  <a:solidFill>
                    <a:srgbClr val="1F497D">
                      <a:lumMod val="50000"/>
                    </a:srgbClr>
                  </a:solidFill>
                  <a:latin typeface="Calibri"/>
                </a:rPr>
              </a:br>
              <a:r>
                <a:rPr lang="en-US" sz="1200" dirty="0">
                  <a:solidFill>
                    <a:srgbClr val="1F497D">
                      <a:lumMod val="50000"/>
                    </a:srgbClr>
                  </a:solidFill>
                  <a:latin typeface="Calibri"/>
                </a:rPr>
                <a:t>(€/year)</a:t>
              </a:r>
            </a:p>
          </p:txBody>
        </p:sp>
        <p:cxnSp>
          <p:nvCxnSpPr>
            <p:cNvPr id="20" name="Straight Arrow Connector 19">
              <a:extLst>
                <a:ext uri="{FF2B5EF4-FFF2-40B4-BE49-F238E27FC236}">
                  <a16:creationId xmlns:a16="http://schemas.microsoft.com/office/drawing/2014/main" id="{0798DB95-4F23-2C77-4D11-D4A70535D321}"/>
                </a:ext>
              </a:extLst>
            </p:cNvPr>
            <p:cNvCxnSpPr>
              <a:stCxn id="14" idx="2"/>
              <a:endCxn id="7" idx="0"/>
            </p:cNvCxnSpPr>
            <p:nvPr/>
          </p:nvCxnSpPr>
          <p:spPr>
            <a:xfrm flipH="1">
              <a:off x="6096000" y="5345114"/>
              <a:ext cx="1588" cy="4984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3EFFDBD7-111D-B5F1-9670-6672C598EC96}"/>
              </a:ext>
            </a:extLst>
          </p:cNvPr>
          <p:cNvGrpSpPr/>
          <p:nvPr/>
        </p:nvGrpSpPr>
        <p:grpSpPr>
          <a:xfrm>
            <a:off x="1773239" y="1352550"/>
            <a:ext cx="3435349" cy="4706938"/>
            <a:chOff x="1773239" y="1352550"/>
            <a:chExt cx="3435349" cy="4706938"/>
          </a:xfrm>
        </p:grpSpPr>
        <p:grpSp>
          <p:nvGrpSpPr>
            <p:cNvPr id="31" name="Group 30">
              <a:extLst>
                <a:ext uri="{FF2B5EF4-FFF2-40B4-BE49-F238E27FC236}">
                  <a16:creationId xmlns:a16="http://schemas.microsoft.com/office/drawing/2014/main" id="{2344469D-A2F6-C524-111B-4F716E18BFE7}"/>
                </a:ext>
              </a:extLst>
            </p:cNvPr>
            <p:cNvGrpSpPr/>
            <p:nvPr/>
          </p:nvGrpSpPr>
          <p:grpSpPr>
            <a:xfrm>
              <a:off x="1773239" y="1352550"/>
              <a:ext cx="2886075" cy="1806575"/>
              <a:chOff x="1773239" y="1352550"/>
              <a:chExt cx="2886075" cy="1806575"/>
            </a:xfrm>
          </p:grpSpPr>
          <p:sp>
            <p:nvSpPr>
              <p:cNvPr id="9" name="TextBox 8">
                <a:extLst>
                  <a:ext uri="{FF2B5EF4-FFF2-40B4-BE49-F238E27FC236}">
                    <a16:creationId xmlns:a16="http://schemas.microsoft.com/office/drawing/2014/main" id="{1C394447-EF69-751A-17B1-2C0A12A32498}"/>
                  </a:ext>
                </a:extLst>
              </p:cNvPr>
              <p:cNvSpPr txBox="1"/>
              <p:nvPr/>
            </p:nvSpPr>
            <p:spPr bwMode="auto">
              <a:xfrm>
                <a:off x="1773239" y="1352550"/>
                <a:ext cx="2886075" cy="509588"/>
              </a:xfrm>
              <a:prstGeom prst="rect">
                <a:avLst/>
              </a:prstGeom>
              <a:noFill/>
            </p:spPr>
            <p:txBody>
              <a:bodyPr anchor="ctr" anchorCtr="1"/>
              <a:lstStyle/>
              <a:p>
                <a:pPr>
                  <a:defRPr/>
                </a:pPr>
                <a:r>
                  <a:rPr lang="en-US" sz="2000" dirty="0">
                    <a:solidFill>
                      <a:schemeClr val="accent5"/>
                    </a:solidFill>
                    <a:latin typeface="Calibri"/>
                  </a:rPr>
                  <a:t>Cost-benefits analysis</a:t>
                </a:r>
              </a:p>
            </p:txBody>
          </p:sp>
          <p:sp>
            <p:nvSpPr>
              <p:cNvPr id="12" name="Oval Callout 11">
                <a:extLst>
                  <a:ext uri="{FF2B5EF4-FFF2-40B4-BE49-F238E27FC236}">
                    <a16:creationId xmlns:a16="http://schemas.microsoft.com/office/drawing/2014/main" id="{24A4869E-73F3-8FB9-5755-1488B47E597D}"/>
                  </a:ext>
                </a:extLst>
              </p:cNvPr>
              <p:cNvSpPr/>
              <p:nvPr/>
            </p:nvSpPr>
            <p:spPr bwMode="auto">
              <a:xfrm>
                <a:off x="1861457" y="1862138"/>
                <a:ext cx="2369231" cy="1296987"/>
              </a:xfrm>
              <a:prstGeom prst="wedgeEllipseCallout">
                <a:avLst>
                  <a:gd name="adj1" fmla="val 63753"/>
                  <a:gd name="adj2" fmla="val 3853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white"/>
                    </a:solidFill>
                  </a:rPr>
                  <a:t>For which measures are the (marginal) monetized benefits larger than their costs?</a:t>
                </a:r>
              </a:p>
            </p:txBody>
          </p:sp>
        </p:grpSp>
        <p:cxnSp>
          <p:nvCxnSpPr>
            <p:cNvPr id="21" name="Curved Connector 20">
              <a:extLst>
                <a:ext uri="{FF2B5EF4-FFF2-40B4-BE49-F238E27FC236}">
                  <a16:creationId xmlns:a16="http://schemas.microsoft.com/office/drawing/2014/main" id="{00118D97-A88F-1870-2C5E-D07F25D681AC}"/>
                </a:ext>
              </a:extLst>
            </p:cNvPr>
            <p:cNvCxnSpPr>
              <a:stCxn id="7" idx="1"/>
              <a:endCxn id="5" idx="1"/>
            </p:cNvCxnSpPr>
            <p:nvPr/>
          </p:nvCxnSpPr>
          <p:spPr bwMode="auto">
            <a:xfrm rot="10800000">
              <a:off x="5195888" y="2270125"/>
              <a:ext cx="12700" cy="3789363"/>
            </a:xfrm>
            <a:prstGeom prst="curvedConnector3">
              <a:avLst>
                <a:gd name="adj1" fmla="val 7011433"/>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26F9C3F0-3C52-2F62-9324-6D97EC1F6875}"/>
              </a:ext>
            </a:extLst>
          </p:cNvPr>
          <p:cNvGrpSpPr/>
          <p:nvPr/>
        </p:nvGrpSpPr>
        <p:grpSpPr>
          <a:xfrm>
            <a:off x="1600200" y="4648201"/>
            <a:ext cx="3597276" cy="962024"/>
            <a:chOff x="1600200" y="4648201"/>
            <a:chExt cx="3597276" cy="962024"/>
          </a:xfrm>
        </p:grpSpPr>
        <p:sp>
          <p:nvSpPr>
            <p:cNvPr id="16" name="Parallelogram 15">
              <a:extLst>
                <a:ext uri="{FF2B5EF4-FFF2-40B4-BE49-F238E27FC236}">
                  <a16:creationId xmlns:a16="http://schemas.microsoft.com/office/drawing/2014/main" id="{7DA33F87-3EBA-6301-AB22-EC8C7EBE3F4B}"/>
                </a:ext>
              </a:extLst>
            </p:cNvPr>
            <p:cNvSpPr/>
            <p:nvPr/>
          </p:nvSpPr>
          <p:spPr bwMode="auto">
            <a:xfrm>
              <a:off x="1600200" y="4648201"/>
              <a:ext cx="2630488" cy="962024"/>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rPr>
                <a:t>Policy choice: </a:t>
              </a:r>
              <a:br>
                <a:rPr lang="en-US" sz="1400" dirty="0">
                  <a:solidFill>
                    <a:prstClr val="white"/>
                  </a:solidFill>
                </a:rPr>
              </a:br>
              <a:r>
                <a:rPr lang="en-US" sz="1400" dirty="0">
                  <a:solidFill>
                    <a:prstClr val="white"/>
                  </a:solidFill>
                </a:rPr>
                <a:t>Monetary value (€) </a:t>
              </a:r>
              <a:r>
                <a:rPr lang="en-US" sz="1200" dirty="0">
                  <a:solidFill>
                    <a:prstClr val="white"/>
                  </a:solidFill>
                </a:rPr>
                <a:t>of human life, ecosystems, etc.</a:t>
              </a:r>
            </a:p>
          </p:txBody>
        </p:sp>
        <p:cxnSp>
          <p:nvCxnSpPr>
            <p:cNvPr id="22" name="Straight Arrow Connector 21">
              <a:extLst>
                <a:ext uri="{FF2B5EF4-FFF2-40B4-BE49-F238E27FC236}">
                  <a16:creationId xmlns:a16="http://schemas.microsoft.com/office/drawing/2014/main" id="{39055B39-CD42-A6DF-3503-48BF6960B51A}"/>
                </a:ext>
              </a:extLst>
            </p:cNvPr>
            <p:cNvCxnSpPr>
              <a:cxnSpLocks/>
              <a:stCxn id="16" idx="2"/>
              <a:endCxn id="14" idx="1"/>
            </p:cNvCxnSpPr>
            <p:nvPr/>
          </p:nvCxnSpPr>
          <p:spPr bwMode="auto">
            <a:xfrm>
              <a:off x="4110435" y="5129213"/>
              <a:ext cx="1087041" cy="0"/>
            </a:xfrm>
            <a:prstGeom prst="straightConnector1">
              <a:avLst/>
            </a:prstGeom>
            <a:ln w="57150">
              <a:solidFill>
                <a:srgbClr val="FF0000"/>
              </a:solidFill>
              <a:tailEnd type="triangle"/>
            </a:ln>
          </p:spPr>
          <p:style>
            <a:lnRef idx="3">
              <a:schemeClr val="accent5"/>
            </a:lnRef>
            <a:fillRef idx="0">
              <a:schemeClr val="accent5"/>
            </a:fillRef>
            <a:effectRef idx="2">
              <a:schemeClr val="accent5"/>
            </a:effectRef>
            <a:fontRef idx="minor">
              <a:schemeClr val="tx1"/>
            </a:fontRef>
          </p:style>
        </p:cxnSp>
      </p:grpSp>
      <p:grpSp>
        <p:nvGrpSpPr>
          <p:cNvPr id="29" name="Group 28">
            <a:extLst>
              <a:ext uri="{FF2B5EF4-FFF2-40B4-BE49-F238E27FC236}">
                <a16:creationId xmlns:a16="http://schemas.microsoft.com/office/drawing/2014/main" id="{ACDFD948-E331-AFF5-964A-76CE6FC6C4BC}"/>
              </a:ext>
            </a:extLst>
          </p:cNvPr>
          <p:cNvGrpSpPr/>
          <p:nvPr/>
        </p:nvGrpSpPr>
        <p:grpSpPr>
          <a:xfrm>
            <a:off x="5197476" y="4341814"/>
            <a:ext cx="1800225" cy="1003299"/>
            <a:chOff x="5197476" y="4341814"/>
            <a:chExt cx="1800225" cy="1003299"/>
          </a:xfrm>
        </p:grpSpPr>
        <p:sp>
          <p:nvSpPr>
            <p:cNvPr id="14" name="TextBox 13">
              <a:extLst>
                <a:ext uri="{FF2B5EF4-FFF2-40B4-BE49-F238E27FC236}">
                  <a16:creationId xmlns:a16="http://schemas.microsoft.com/office/drawing/2014/main" id="{A640262D-1EF1-7260-9A40-9D0F403FD056}"/>
                </a:ext>
              </a:extLst>
            </p:cNvPr>
            <p:cNvSpPr txBox="1"/>
            <p:nvPr/>
          </p:nvSpPr>
          <p:spPr>
            <a:xfrm>
              <a:off x="5197476" y="4913313"/>
              <a:ext cx="1800225" cy="431800"/>
            </a:xfrm>
            <a:prstGeom prst="rect">
              <a:avLst/>
            </a:prstGeom>
            <a:solidFill>
              <a:schemeClr val="tx2">
                <a:lumMod val="20000"/>
                <a:lumOff val="80000"/>
              </a:schemeClr>
            </a:solidFill>
            <a:ln>
              <a:solidFill>
                <a:schemeClr val="accent1">
                  <a:lumMod val="75000"/>
                </a:schemeClr>
              </a:solidFill>
            </a:ln>
          </p:spPr>
          <p:txBody>
            <a:bodyPr wrap="none" anchor="ctr" anchorCtr="1"/>
            <a:lstStyle/>
            <a:p>
              <a:pPr algn="ctr">
                <a:defRPr/>
              </a:pPr>
              <a:r>
                <a:rPr lang="en-US" sz="1200" dirty="0">
                  <a:solidFill>
                    <a:srgbClr val="1F497D">
                      <a:lumMod val="50000"/>
                    </a:srgbClr>
                  </a:solidFill>
                  <a:latin typeface="Calibri"/>
                </a:rPr>
                <a:t>Monetization of  </a:t>
              </a:r>
              <a:br>
                <a:rPr lang="en-US" sz="1200" dirty="0">
                  <a:solidFill>
                    <a:srgbClr val="1F497D">
                      <a:lumMod val="50000"/>
                    </a:srgbClr>
                  </a:solidFill>
                  <a:latin typeface="Calibri"/>
                </a:rPr>
              </a:br>
              <a:r>
                <a:rPr lang="en-US" sz="1200" dirty="0">
                  <a:solidFill>
                    <a:srgbClr val="1F497D">
                      <a:lumMod val="50000"/>
                    </a:srgbClr>
                  </a:solidFill>
                  <a:latin typeface="Calibri"/>
                </a:rPr>
                <a:t>(health) benefits (€/life)</a:t>
              </a:r>
            </a:p>
          </p:txBody>
        </p:sp>
        <p:cxnSp>
          <p:nvCxnSpPr>
            <p:cNvPr id="19" name="Straight Arrow Connector 18">
              <a:extLst>
                <a:ext uri="{FF2B5EF4-FFF2-40B4-BE49-F238E27FC236}">
                  <a16:creationId xmlns:a16="http://schemas.microsoft.com/office/drawing/2014/main" id="{3DC4929C-22F6-C24B-88E6-15A864ACB750}"/>
                </a:ext>
              </a:extLst>
            </p:cNvPr>
            <p:cNvCxnSpPr>
              <a:stCxn id="6" idx="2"/>
              <a:endCxn id="14" idx="0"/>
            </p:cNvCxnSpPr>
            <p:nvPr/>
          </p:nvCxnSpPr>
          <p:spPr bwMode="auto">
            <a:xfrm>
              <a:off x="6097588" y="4341814"/>
              <a:ext cx="0" cy="5715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6F52059C-1F9D-1D1F-354B-5A339129A4DB}"/>
              </a:ext>
            </a:extLst>
          </p:cNvPr>
          <p:cNvGrpSpPr/>
          <p:nvPr/>
        </p:nvGrpSpPr>
        <p:grpSpPr>
          <a:xfrm>
            <a:off x="5195889" y="2054225"/>
            <a:ext cx="1801812" cy="2287588"/>
            <a:chOff x="5195889" y="2054225"/>
            <a:chExt cx="1801812" cy="2287588"/>
          </a:xfrm>
        </p:grpSpPr>
        <p:cxnSp>
          <p:nvCxnSpPr>
            <p:cNvPr id="18" name="Straight Arrow Connector 17">
              <a:extLst>
                <a:ext uri="{FF2B5EF4-FFF2-40B4-BE49-F238E27FC236}">
                  <a16:creationId xmlns:a16="http://schemas.microsoft.com/office/drawing/2014/main" id="{E995B67B-3683-BAD0-F326-C89329376708}"/>
                </a:ext>
              </a:extLst>
            </p:cNvPr>
            <p:cNvCxnSpPr>
              <a:cxnSpLocks/>
            </p:cNvCxnSpPr>
            <p:nvPr/>
          </p:nvCxnSpPr>
          <p:spPr bwMode="auto">
            <a:xfrm>
              <a:off x="6456363" y="2510631"/>
              <a:ext cx="0" cy="141525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2CCC4F7-92AD-D6D3-2B17-7AEC0805A38A}"/>
                </a:ext>
              </a:extLst>
            </p:cNvPr>
            <p:cNvSpPr txBox="1"/>
            <p:nvPr/>
          </p:nvSpPr>
          <p:spPr>
            <a:xfrm>
              <a:off x="5195889" y="2054225"/>
              <a:ext cx="1800225" cy="431800"/>
            </a:xfrm>
            <a:prstGeom prst="rect">
              <a:avLst/>
            </a:prstGeom>
            <a:solidFill>
              <a:schemeClr val="tx2">
                <a:lumMod val="20000"/>
                <a:lumOff val="80000"/>
              </a:schemeClr>
            </a:solidFill>
            <a:ln>
              <a:solidFill>
                <a:schemeClr val="accent1">
                  <a:lumMod val="75000"/>
                </a:schemeClr>
              </a:solidFill>
            </a:ln>
          </p:spPr>
          <p:txBody>
            <a:bodyPr wrap="none" anchor="ctr" anchorCtr="1"/>
            <a:lstStyle/>
            <a:p>
              <a:pPr algn="ctr">
                <a:defRPr/>
              </a:pPr>
              <a:r>
                <a:rPr lang="en-US" sz="1200" dirty="0">
                  <a:solidFill>
                    <a:srgbClr val="1F497D">
                      <a:lumMod val="50000"/>
                    </a:srgbClr>
                  </a:solidFill>
                  <a:latin typeface="Calibri"/>
                </a:rPr>
                <a:t>Emission control</a:t>
              </a:r>
            </a:p>
            <a:p>
              <a:pPr algn="ctr">
                <a:defRPr/>
              </a:pPr>
              <a:r>
                <a:rPr lang="en-US" sz="1200" dirty="0">
                  <a:solidFill>
                    <a:srgbClr val="1F497D">
                      <a:lumMod val="50000"/>
                    </a:srgbClr>
                  </a:solidFill>
                  <a:latin typeface="Calibri"/>
                </a:rPr>
                <a:t>measures</a:t>
              </a:r>
            </a:p>
          </p:txBody>
        </p:sp>
        <p:sp>
          <p:nvSpPr>
            <p:cNvPr id="6" name="TextBox 5">
              <a:extLst>
                <a:ext uri="{FF2B5EF4-FFF2-40B4-BE49-F238E27FC236}">
                  <a16:creationId xmlns:a16="http://schemas.microsoft.com/office/drawing/2014/main" id="{54C2BB74-6B25-222B-F794-960339CE282C}"/>
                </a:ext>
              </a:extLst>
            </p:cNvPr>
            <p:cNvSpPr txBox="1"/>
            <p:nvPr/>
          </p:nvSpPr>
          <p:spPr>
            <a:xfrm>
              <a:off x="5197476" y="3910013"/>
              <a:ext cx="1800225" cy="431800"/>
            </a:xfrm>
            <a:prstGeom prst="rect">
              <a:avLst/>
            </a:prstGeom>
            <a:solidFill>
              <a:schemeClr val="tx2">
                <a:lumMod val="20000"/>
                <a:lumOff val="80000"/>
              </a:schemeClr>
            </a:solidFill>
            <a:ln>
              <a:solidFill>
                <a:schemeClr val="accent1">
                  <a:lumMod val="75000"/>
                </a:schemeClr>
              </a:solidFill>
            </a:ln>
          </p:spPr>
          <p:txBody>
            <a:bodyPr wrap="none" anchor="ctr" anchorCtr="1"/>
            <a:lstStyle/>
            <a:p>
              <a:pPr algn="ctr">
                <a:defRPr/>
              </a:pPr>
              <a:r>
                <a:rPr lang="en-US" sz="1200" dirty="0">
                  <a:solidFill>
                    <a:srgbClr val="1F497D">
                      <a:lumMod val="50000"/>
                    </a:srgbClr>
                  </a:solidFill>
                  <a:latin typeface="Calibri"/>
                </a:rPr>
                <a:t>Physical benefits </a:t>
              </a:r>
              <a:br>
                <a:rPr lang="en-US" sz="1200" dirty="0">
                  <a:solidFill>
                    <a:srgbClr val="1F497D">
                      <a:lumMod val="50000"/>
                    </a:srgbClr>
                  </a:solidFill>
                  <a:latin typeface="Calibri"/>
                </a:rPr>
              </a:br>
              <a:r>
                <a:rPr lang="en-US" sz="1100" dirty="0">
                  <a:solidFill>
                    <a:srgbClr val="1F497D">
                      <a:lumMod val="50000"/>
                    </a:srgbClr>
                  </a:solidFill>
                  <a:latin typeface="Calibri"/>
                </a:rPr>
                <a:t>e.g., air quality, prem. deaths </a:t>
              </a:r>
            </a:p>
          </p:txBody>
        </p:sp>
        <p:sp>
          <p:nvSpPr>
            <p:cNvPr id="15" name="TextBox 14">
              <a:extLst>
                <a:ext uri="{FF2B5EF4-FFF2-40B4-BE49-F238E27FC236}">
                  <a16:creationId xmlns:a16="http://schemas.microsoft.com/office/drawing/2014/main" id="{243F36EA-7F08-6086-FA64-4C17A5E6AA9A}"/>
                </a:ext>
              </a:extLst>
            </p:cNvPr>
            <p:cNvSpPr txBox="1"/>
            <p:nvPr/>
          </p:nvSpPr>
          <p:spPr>
            <a:xfrm>
              <a:off x="5197476" y="2979739"/>
              <a:ext cx="1800225" cy="433387"/>
            </a:xfrm>
            <a:prstGeom prst="rect">
              <a:avLst/>
            </a:prstGeom>
            <a:solidFill>
              <a:schemeClr val="tx2">
                <a:lumMod val="20000"/>
                <a:lumOff val="80000"/>
              </a:schemeClr>
            </a:solidFill>
            <a:ln>
              <a:solidFill>
                <a:schemeClr val="accent1">
                  <a:lumMod val="75000"/>
                </a:schemeClr>
              </a:solidFill>
            </a:ln>
          </p:spPr>
          <p:txBody>
            <a:bodyPr wrap="none" anchor="ctr" anchorCtr="1"/>
            <a:lstStyle/>
            <a:p>
              <a:pPr algn="ctr">
                <a:defRPr/>
              </a:pPr>
              <a:r>
                <a:rPr lang="en-US" sz="1200" dirty="0">
                  <a:solidFill>
                    <a:srgbClr val="1F497D">
                      <a:lumMod val="50000"/>
                    </a:srgbClr>
                  </a:solidFill>
                  <a:latin typeface="Calibri"/>
                </a:rPr>
                <a:t>Emission control </a:t>
              </a:r>
              <a:br>
                <a:rPr lang="en-US" sz="1200" dirty="0">
                  <a:solidFill>
                    <a:srgbClr val="1F497D">
                      <a:lumMod val="50000"/>
                    </a:srgbClr>
                  </a:solidFill>
                  <a:latin typeface="Calibri"/>
                </a:rPr>
              </a:br>
              <a:r>
                <a:rPr lang="en-US" sz="1200" dirty="0">
                  <a:solidFill>
                    <a:srgbClr val="1F497D">
                      <a:lumMod val="50000"/>
                    </a:srgbClr>
                  </a:solidFill>
                  <a:latin typeface="Calibri"/>
                </a:rPr>
                <a:t>costs</a:t>
              </a:r>
            </a:p>
          </p:txBody>
        </p:sp>
        <p:cxnSp>
          <p:nvCxnSpPr>
            <p:cNvPr id="17" name="Straight Arrow Connector 16">
              <a:extLst>
                <a:ext uri="{FF2B5EF4-FFF2-40B4-BE49-F238E27FC236}">
                  <a16:creationId xmlns:a16="http://schemas.microsoft.com/office/drawing/2014/main" id="{C7065726-E59E-2D1B-2AED-32547F58331F}"/>
                </a:ext>
              </a:extLst>
            </p:cNvPr>
            <p:cNvCxnSpPr>
              <a:stCxn id="5" idx="2"/>
              <a:endCxn id="15" idx="0"/>
            </p:cNvCxnSpPr>
            <p:nvPr/>
          </p:nvCxnSpPr>
          <p:spPr bwMode="auto">
            <a:xfrm>
              <a:off x="6096002" y="2486025"/>
              <a:ext cx="1587" cy="49371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EB20049E-8DC5-3586-E096-9E064B5295D7}"/>
              </a:ext>
            </a:extLst>
          </p:cNvPr>
          <p:cNvGrpSpPr/>
          <p:nvPr/>
        </p:nvGrpSpPr>
        <p:grpSpPr>
          <a:xfrm>
            <a:off x="6456363" y="1352551"/>
            <a:ext cx="4554537" cy="2773363"/>
            <a:chOff x="6456363" y="1352551"/>
            <a:chExt cx="4554537" cy="2773363"/>
          </a:xfrm>
        </p:grpSpPr>
        <p:sp>
          <p:nvSpPr>
            <p:cNvPr id="8" name="TextBox 7">
              <a:extLst>
                <a:ext uri="{FF2B5EF4-FFF2-40B4-BE49-F238E27FC236}">
                  <a16:creationId xmlns:a16="http://schemas.microsoft.com/office/drawing/2014/main" id="{57CF1233-A68C-9661-C7E3-75E5B7917CF5}"/>
                </a:ext>
              </a:extLst>
            </p:cNvPr>
            <p:cNvSpPr txBox="1"/>
            <p:nvPr/>
          </p:nvSpPr>
          <p:spPr bwMode="auto">
            <a:xfrm>
              <a:off x="6456363" y="1352551"/>
              <a:ext cx="4554537" cy="509588"/>
            </a:xfrm>
            <a:prstGeom prst="rect">
              <a:avLst/>
            </a:prstGeom>
            <a:noFill/>
          </p:spPr>
          <p:txBody>
            <a:bodyPr anchor="ctr" anchorCtr="1"/>
            <a:lstStyle/>
            <a:p>
              <a:pPr>
                <a:defRPr/>
              </a:pPr>
              <a:r>
                <a:rPr lang="en-US" sz="2000" dirty="0">
                  <a:solidFill>
                    <a:schemeClr val="accent3"/>
                  </a:solidFill>
                  <a:latin typeface="Calibri"/>
                </a:rPr>
                <a:t>Cost-effectiveness analysis</a:t>
              </a:r>
            </a:p>
          </p:txBody>
        </p:sp>
        <p:cxnSp>
          <p:nvCxnSpPr>
            <p:cNvPr id="10" name="Curved Connector 9">
              <a:extLst>
                <a:ext uri="{FF2B5EF4-FFF2-40B4-BE49-F238E27FC236}">
                  <a16:creationId xmlns:a16="http://schemas.microsoft.com/office/drawing/2014/main" id="{902A3B4B-5B10-B0C1-CFAB-D9934C79C42D}"/>
                </a:ext>
              </a:extLst>
            </p:cNvPr>
            <p:cNvCxnSpPr>
              <a:stCxn id="6" idx="3"/>
              <a:endCxn id="5" idx="3"/>
            </p:cNvCxnSpPr>
            <p:nvPr/>
          </p:nvCxnSpPr>
          <p:spPr bwMode="auto">
            <a:xfrm flipH="1" flipV="1">
              <a:off x="6996113" y="2270126"/>
              <a:ext cx="1587" cy="1855788"/>
            </a:xfrm>
            <a:prstGeom prst="curvedConnector3">
              <a:avLst>
                <a:gd name="adj1" fmla="val -40062701"/>
              </a:avLst>
            </a:prstGeom>
            <a:ln w="635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Oval Callout 10">
              <a:extLst>
                <a:ext uri="{FF2B5EF4-FFF2-40B4-BE49-F238E27FC236}">
                  <a16:creationId xmlns:a16="http://schemas.microsoft.com/office/drawing/2014/main" id="{A7358737-5633-FC8A-0EA4-CCE1A69F3243}"/>
                </a:ext>
              </a:extLst>
            </p:cNvPr>
            <p:cNvSpPr/>
            <p:nvPr/>
          </p:nvSpPr>
          <p:spPr bwMode="auto">
            <a:xfrm>
              <a:off x="8054974" y="2082801"/>
              <a:ext cx="2152649" cy="1330325"/>
            </a:xfrm>
            <a:prstGeom prst="wedgeEllipseCallout">
              <a:avLst>
                <a:gd name="adj1" fmla="val -74942"/>
                <a:gd name="adj2" fmla="val 1841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white"/>
                  </a:solidFill>
                </a:rPr>
                <a:t>Which set of measures delivers the policy target </a:t>
              </a:r>
              <a:br>
                <a:rPr lang="en-US" sz="1200" dirty="0">
                  <a:solidFill>
                    <a:prstClr val="white"/>
                  </a:solidFill>
                </a:rPr>
              </a:br>
              <a:r>
                <a:rPr lang="en-US" sz="1200" dirty="0">
                  <a:solidFill>
                    <a:prstClr val="white"/>
                  </a:solidFill>
                </a:rPr>
                <a:t>at least cost?</a:t>
              </a:r>
            </a:p>
          </p:txBody>
        </p:sp>
      </p:grpSp>
      <p:grpSp>
        <p:nvGrpSpPr>
          <p:cNvPr id="35" name="Group 34">
            <a:extLst>
              <a:ext uri="{FF2B5EF4-FFF2-40B4-BE49-F238E27FC236}">
                <a16:creationId xmlns:a16="http://schemas.microsoft.com/office/drawing/2014/main" id="{6174966B-00CF-0CA9-022E-ED1E3836FCE5}"/>
              </a:ext>
            </a:extLst>
          </p:cNvPr>
          <p:cNvGrpSpPr/>
          <p:nvPr/>
        </p:nvGrpSpPr>
        <p:grpSpPr>
          <a:xfrm>
            <a:off x="6997701" y="3633788"/>
            <a:ext cx="3870320" cy="960437"/>
            <a:chOff x="6997701" y="3633788"/>
            <a:chExt cx="3870320" cy="960437"/>
          </a:xfrm>
        </p:grpSpPr>
        <p:sp>
          <p:nvSpPr>
            <p:cNvPr id="13" name="Parallelogram 12">
              <a:extLst>
                <a:ext uri="{FF2B5EF4-FFF2-40B4-BE49-F238E27FC236}">
                  <a16:creationId xmlns:a16="http://schemas.microsoft.com/office/drawing/2014/main" id="{55ECB612-4723-67D2-1C3F-B3FB2CC2DF4D}"/>
                </a:ext>
              </a:extLst>
            </p:cNvPr>
            <p:cNvSpPr/>
            <p:nvPr/>
          </p:nvSpPr>
          <p:spPr bwMode="auto">
            <a:xfrm>
              <a:off x="7885114" y="3633788"/>
              <a:ext cx="2982907" cy="960437"/>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rPr>
                <a:t>Policy choice: Targets</a:t>
              </a:r>
              <a:br>
                <a:rPr lang="en-US" sz="1200" dirty="0">
                  <a:solidFill>
                    <a:prstClr val="white"/>
                  </a:solidFill>
                </a:rPr>
              </a:br>
              <a:r>
                <a:rPr lang="en-US" sz="1100" dirty="0">
                  <a:solidFill>
                    <a:prstClr val="white"/>
                  </a:solidFill>
                </a:rPr>
                <a:t>(e.g., achieve AQ limit values, or reduce health impacts by 50%)</a:t>
              </a:r>
            </a:p>
          </p:txBody>
        </p:sp>
        <p:cxnSp>
          <p:nvCxnSpPr>
            <p:cNvPr id="23" name="Straight Arrow Connector 22">
              <a:extLst>
                <a:ext uri="{FF2B5EF4-FFF2-40B4-BE49-F238E27FC236}">
                  <a16:creationId xmlns:a16="http://schemas.microsoft.com/office/drawing/2014/main" id="{6BDF81A2-89B6-B0AE-D62F-50464454AE89}"/>
                </a:ext>
              </a:extLst>
            </p:cNvPr>
            <p:cNvCxnSpPr>
              <a:cxnSpLocks/>
              <a:stCxn id="13" idx="5"/>
              <a:endCxn id="6" idx="3"/>
            </p:cNvCxnSpPr>
            <p:nvPr/>
          </p:nvCxnSpPr>
          <p:spPr bwMode="auto">
            <a:xfrm flipH="1">
              <a:off x="6997701" y="4114007"/>
              <a:ext cx="1007468" cy="11906"/>
            </a:xfrm>
            <a:prstGeom prst="straightConnector1">
              <a:avLst/>
            </a:prstGeom>
            <a:ln w="635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itle 1">
            <a:extLst>
              <a:ext uri="{FF2B5EF4-FFF2-40B4-BE49-F238E27FC236}">
                <a16:creationId xmlns:a16="http://schemas.microsoft.com/office/drawing/2014/main" id="{2219DEE4-9A0F-0632-71A2-35E31A5DB7C2}"/>
              </a:ext>
            </a:extLst>
          </p:cNvPr>
          <p:cNvSpPr>
            <a:spLocks noGrp="1"/>
          </p:cNvSpPr>
          <p:nvPr>
            <p:ph type="title"/>
          </p:nvPr>
        </p:nvSpPr>
        <p:spPr>
          <a:xfrm>
            <a:off x="1981200" y="180975"/>
            <a:ext cx="8229600" cy="1143000"/>
          </a:xfrm>
        </p:spPr>
        <p:txBody>
          <a:bodyPr rtlCol="0">
            <a:normAutofit/>
          </a:bodyPr>
          <a:lstStyle/>
          <a:p>
            <a:pPr algn="ctr">
              <a:defRPr/>
            </a:pPr>
            <a:r>
              <a:rPr lang="en-US" sz="2800" b="1" dirty="0">
                <a:solidFill>
                  <a:schemeClr val="accent1">
                    <a:lumMod val="50000"/>
                  </a:schemeClr>
                </a:solidFill>
                <a:latin typeface="+mn-lt"/>
                <a:cs typeface="Arial" pitchFamily="34" charset="0"/>
              </a:rPr>
              <a:t>Cost-benefits vs cost-effectiveness analysis</a:t>
            </a:r>
            <a:br>
              <a:rPr lang="en-US" sz="2800" b="1" dirty="0">
                <a:solidFill>
                  <a:schemeClr val="accent1">
                    <a:lumMod val="50000"/>
                  </a:schemeClr>
                </a:solidFill>
                <a:latin typeface="+mn-lt"/>
                <a:cs typeface="Arial" pitchFamily="34" charset="0"/>
              </a:rPr>
            </a:br>
            <a:r>
              <a:rPr lang="en-US" sz="2800" b="1" dirty="0">
                <a:solidFill>
                  <a:schemeClr val="accent1">
                    <a:lumMod val="50000"/>
                  </a:schemeClr>
                </a:solidFill>
                <a:latin typeface="+mn-lt"/>
                <a:cs typeface="Arial" pitchFamily="34" charset="0"/>
              </a:rPr>
              <a:t>(context: air pollution control)</a:t>
            </a:r>
            <a:endParaRPr lang="en-GB" sz="2800" dirty="0">
              <a:solidFill>
                <a:schemeClr val="accent1">
                  <a:lumMod val="50000"/>
                </a:schemeClr>
              </a:solidFill>
              <a:latin typeface="+mn-lt"/>
            </a:endParaRPr>
          </a:p>
        </p:txBody>
      </p:sp>
      <p:sp>
        <p:nvSpPr>
          <p:cNvPr id="37" name="Footer Placeholder 36">
            <a:extLst>
              <a:ext uri="{FF2B5EF4-FFF2-40B4-BE49-F238E27FC236}">
                <a16:creationId xmlns:a16="http://schemas.microsoft.com/office/drawing/2014/main" id="{4F6C770E-088F-6C20-A1C1-3879C816B064}"/>
              </a:ext>
            </a:extLst>
          </p:cNvPr>
          <p:cNvSpPr>
            <a:spLocks noGrp="1"/>
          </p:cNvSpPr>
          <p:nvPr>
            <p:ph type="ftr" sz="quarter" idx="11"/>
          </p:nvPr>
        </p:nvSpPr>
        <p:spPr/>
        <p:txBody>
          <a:bodyPr/>
          <a:lstStyle/>
          <a:p>
            <a:pPr>
              <a:defRPr/>
            </a:pPr>
            <a:r>
              <a:rPr lang="en-GB"/>
              <a:t>EECCA GAINS Training Nov 2023</a:t>
            </a:r>
          </a:p>
        </p:txBody>
      </p:sp>
      <p:sp>
        <p:nvSpPr>
          <p:cNvPr id="38" name="Slide Number Placeholder 37">
            <a:extLst>
              <a:ext uri="{FF2B5EF4-FFF2-40B4-BE49-F238E27FC236}">
                <a16:creationId xmlns:a16="http://schemas.microsoft.com/office/drawing/2014/main" id="{A58EAAF3-C0D2-0753-0BD4-AB92AF1FB786}"/>
              </a:ext>
            </a:extLst>
          </p:cNvPr>
          <p:cNvSpPr>
            <a:spLocks noGrp="1"/>
          </p:cNvSpPr>
          <p:nvPr>
            <p:ph type="sldNum" sz="quarter" idx="12"/>
          </p:nvPr>
        </p:nvSpPr>
        <p:spPr/>
        <p:txBody>
          <a:bodyPr/>
          <a:lstStyle/>
          <a:p>
            <a:pPr>
              <a:defRPr/>
            </a:pPr>
            <a:fld id="{60B188D8-7B23-914A-897B-D282E0E9252A}" type="slidenum">
              <a:rPr lang="en-GB" altLang="en-US" smtClean="0"/>
              <a:pPr>
                <a:defRPr/>
              </a:pPr>
              <a:t>5</a:t>
            </a:fld>
            <a:endParaRPr lang="en-GB" altLang="en-US"/>
          </a:p>
        </p:txBody>
      </p:sp>
      <p:sp>
        <p:nvSpPr>
          <p:cNvPr id="2" name="Date Placeholder 1">
            <a:extLst>
              <a:ext uri="{FF2B5EF4-FFF2-40B4-BE49-F238E27FC236}">
                <a16:creationId xmlns:a16="http://schemas.microsoft.com/office/drawing/2014/main" id="{9D77B855-64E7-4BD1-AC6E-16F35214FE53}"/>
              </a:ext>
            </a:extLst>
          </p:cNvPr>
          <p:cNvSpPr>
            <a:spLocks noGrp="1"/>
          </p:cNvSpPr>
          <p:nvPr>
            <p:ph type="dt" sz="half" idx="10"/>
          </p:nvPr>
        </p:nvSpPr>
        <p:spPr/>
        <p:txBody>
          <a:bodyPr/>
          <a:lstStyle/>
          <a:p>
            <a:pPr>
              <a:defRPr/>
            </a:pPr>
            <a:r>
              <a:rPr lang="en-US"/>
              <a:t>9 November 2023</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584156-37EB-40F6-B6FF-612499AB4376}"/>
              </a:ext>
            </a:extLst>
          </p:cNvPr>
          <p:cNvSpPr txBox="1"/>
          <p:nvPr/>
        </p:nvSpPr>
        <p:spPr>
          <a:xfrm>
            <a:off x="2137755" y="384550"/>
            <a:ext cx="7675716" cy="1631216"/>
          </a:xfrm>
          <a:prstGeom prst="rect">
            <a:avLst/>
          </a:prstGeom>
          <a:effectLst>
            <a:outerShdw blurRad="50800" dist="38100" dir="18900000" algn="b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Verdana" charset="0"/>
                <a:ea typeface="+mn-ea"/>
                <a:cs typeface="+mn-cs"/>
              </a:rPr>
              <a:t>Central question for policy makers: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Verdana" charset="0"/>
                <a:ea typeface="+mn-ea"/>
                <a:cs typeface="+mn-cs"/>
              </a:rPr>
              <a:t>To what level should air quality standards be improved [or: the emissions of air pollutants be reduced] </a:t>
            </a:r>
            <a:br>
              <a:rPr kumimoji="0" lang="en-US" sz="2000" b="0" i="0" u="none" strike="noStrike" kern="1200" cap="none" spc="0" normalizeH="0" baseline="0" noProof="0" dirty="0">
                <a:ln>
                  <a:noFill/>
                </a:ln>
                <a:solidFill>
                  <a:srgbClr val="000000"/>
                </a:solidFill>
                <a:effectLst/>
                <a:uLnTx/>
                <a:uFillTx/>
                <a:latin typeface="Verdana" charset="0"/>
                <a:ea typeface="+mn-ea"/>
                <a:cs typeface="+mn-cs"/>
              </a:rPr>
            </a:br>
            <a:r>
              <a:rPr kumimoji="0" lang="en-US" sz="2000" b="0" i="0" u="none" strike="noStrike" kern="1200" cap="none" spc="0" normalizeH="0" baseline="0" noProof="0" dirty="0">
                <a:ln>
                  <a:noFill/>
                </a:ln>
                <a:solidFill>
                  <a:srgbClr val="000000"/>
                </a:solidFill>
                <a:effectLst/>
                <a:uLnTx/>
                <a:uFillTx/>
                <a:latin typeface="Verdana" charset="0"/>
                <a:ea typeface="+mn-ea"/>
                <a:cs typeface="+mn-cs"/>
              </a:rPr>
              <a:t>in some future year 20XX?</a:t>
            </a:r>
          </a:p>
        </p:txBody>
      </p:sp>
      <p:sp>
        <p:nvSpPr>
          <p:cNvPr id="3" name="TextBox 2">
            <a:extLst>
              <a:ext uri="{FF2B5EF4-FFF2-40B4-BE49-F238E27FC236}">
                <a16:creationId xmlns:a16="http://schemas.microsoft.com/office/drawing/2014/main" id="{2A45CB08-7E04-48C2-89B5-A9E89AEC1A85}"/>
              </a:ext>
            </a:extLst>
          </p:cNvPr>
          <p:cNvSpPr txBox="1"/>
          <p:nvPr/>
        </p:nvSpPr>
        <p:spPr>
          <a:xfrm>
            <a:off x="4724204" y="2584345"/>
            <a:ext cx="6072918" cy="3539430"/>
          </a:xfrm>
          <a:prstGeom prst="rect">
            <a:avLst/>
          </a:prstGeom>
          <a:noFill/>
        </p:spPr>
        <p:txBody>
          <a:bodyPr wrap="square" rtlCol="0">
            <a:spAutoFit/>
          </a:bodyPr>
          <a:lstStyle/>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754A1">
                    <a:lumMod val="60000"/>
                    <a:lumOff val="40000"/>
                  </a:srgbClr>
                </a:solidFill>
                <a:effectLst/>
                <a:uLnTx/>
                <a:uFillTx/>
                <a:latin typeface="Verdana" charset="0"/>
                <a:ea typeface="+mn-ea"/>
                <a:cs typeface="+mn-cs"/>
              </a:rPr>
              <a:t>Where will emissions and effects be in year 20XX just with current policies in place?</a:t>
            </a: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754A1">
                    <a:lumMod val="60000"/>
                    <a:lumOff val="40000"/>
                  </a:srgbClr>
                </a:solidFill>
                <a:effectLst/>
                <a:uLnTx/>
                <a:uFillTx/>
                <a:latin typeface="Verdana" charset="0"/>
                <a:ea typeface="+mn-ea"/>
                <a:cs typeface="+mn-cs"/>
              </a:rPr>
              <a:t>What </a:t>
            </a:r>
            <a:r>
              <a:rPr kumimoji="0" lang="en-US" sz="1600" b="0" i="1" u="none" strike="noStrike" kern="1200" cap="none" spc="0" normalizeH="0" baseline="0" noProof="0" dirty="0">
                <a:ln>
                  <a:noFill/>
                </a:ln>
                <a:solidFill>
                  <a:srgbClr val="2754A1">
                    <a:lumMod val="60000"/>
                    <a:lumOff val="40000"/>
                  </a:srgbClr>
                </a:solidFill>
                <a:effectLst/>
                <a:uLnTx/>
                <a:uFillTx/>
                <a:latin typeface="Verdana" charset="0"/>
                <a:ea typeface="+mn-ea"/>
                <a:cs typeface="+mn-cs"/>
              </a:rPr>
              <a:t>further</a:t>
            </a:r>
            <a:r>
              <a:rPr kumimoji="0" lang="en-US" sz="1600" b="0" i="0" u="none" strike="noStrike" kern="1200" cap="none" spc="0" normalizeH="0" baseline="0" noProof="0" dirty="0">
                <a:ln>
                  <a:noFill/>
                </a:ln>
                <a:solidFill>
                  <a:srgbClr val="2754A1">
                    <a:lumMod val="60000"/>
                    <a:lumOff val="40000"/>
                  </a:srgbClr>
                </a:solidFill>
                <a:effectLst/>
                <a:uLnTx/>
                <a:uFillTx/>
                <a:latin typeface="Verdana" charset="0"/>
                <a:ea typeface="+mn-ea"/>
                <a:cs typeface="+mn-cs"/>
              </a:rPr>
              <a:t> reductions are technically feasible?</a:t>
            </a: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754A1">
                  <a:lumMod val="60000"/>
                  <a:lumOff val="40000"/>
                </a:srgbClr>
              </a:solidFill>
              <a:effectLst/>
              <a:uLnTx/>
              <a:uFillTx/>
              <a:latin typeface="Verdana" charset="0"/>
              <a:ea typeface="+mn-ea"/>
              <a:cs typeface="+mn-cs"/>
            </a:endParaRP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84C94">
                    <a:lumMod val="75000"/>
                  </a:srgbClr>
                </a:solidFill>
                <a:effectLst/>
                <a:uLnTx/>
                <a:uFillTx/>
                <a:latin typeface="Verdana" charset="0"/>
                <a:ea typeface="+mn-ea"/>
                <a:cs typeface="+mn-cs"/>
              </a:rPr>
              <a:t>What measures are effective?</a:t>
            </a: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84C94">
                    <a:lumMod val="75000"/>
                  </a:srgbClr>
                </a:solidFill>
                <a:effectLst/>
                <a:uLnTx/>
                <a:uFillTx/>
                <a:latin typeface="Verdana" charset="0"/>
                <a:ea typeface="+mn-ea"/>
                <a:cs typeface="+mn-cs"/>
              </a:rPr>
              <a:t>How much would measures they cost?</a:t>
            </a: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84C94">
                    <a:lumMod val="75000"/>
                  </a:srgbClr>
                </a:solidFill>
                <a:effectLst/>
                <a:uLnTx/>
                <a:uFillTx/>
                <a:latin typeface="Verdana" charset="0"/>
                <a:ea typeface="+mn-ea"/>
                <a:cs typeface="+mn-cs"/>
              </a:rPr>
              <a:t>What are their cost-effectiveness?  </a:t>
            </a: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684C94">
                  <a:lumMod val="75000"/>
                </a:srgbClr>
              </a:solidFill>
              <a:effectLst/>
              <a:uLnTx/>
              <a:uFillTx/>
              <a:latin typeface="Verdana" charset="0"/>
              <a:ea typeface="+mn-ea"/>
              <a:cs typeface="+mn-cs"/>
            </a:endParaRP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7030A0"/>
                </a:solidFill>
                <a:effectLst/>
                <a:uLnTx/>
                <a:uFillTx/>
                <a:latin typeface="Verdana" charset="0"/>
                <a:ea typeface="+mn-ea"/>
                <a:cs typeface="+mn-cs"/>
              </a:rPr>
              <a:t>Who should take action? </a:t>
            </a: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7030A0"/>
                </a:solidFill>
                <a:effectLst/>
                <a:uLnTx/>
                <a:uFillTx/>
                <a:latin typeface="Verdana" charset="0"/>
                <a:ea typeface="+mn-ea"/>
                <a:cs typeface="+mn-cs"/>
              </a:rPr>
              <a:t>Who (which countries/regions/sectors) pays?</a:t>
            </a: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7030A0"/>
                </a:solidFill>
                <a:effectLst/>
                <a:uLnTx/>
                <a:uFillTx/>
                <a:latin typeface="Verdana" charset="0"/>
                <a:ea typeface="+mn-ea"/>
                <a:cs typeface="+mn-cs"/>
              </a:rPr>
              <a:t>How much are they willing to pay?</a:t>
            </a: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7030A0"/>
                </a:solidFill>
                <a:effectLst/>
                <a:uLnTx/>
                <a:uFillTx/>
                <a:latin typeface="Verdana" charset="0"/>
                <a:ea typeface="+mn-ea"/>
                <a:cs typeface="+mn-cs"/>
              </a:rPr>
              <a:t>Who benefits?</a:t>
            </a: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7030A0"/>
                </a:solidFill>
                <a:effectLst/>
                <a:uLnTx/>
                <a:uFillTx/>
                <a:latin typeface="Verdana" charset="0"/>
                <a:ea typeface="+mn-ea"/>
                <a:cs typeface="+mn-cs"/>
              </a:rPr>
              <a:t>Is it enough?</a:t>
            </a: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7030A0"/>
                </a:solidFill>
                <a:effectLst/>
                <a:uLnTx/>
                <a:uFillTx/>
                <a:latin typeface="Verdana" charset="0"/>
                <a:ea typeface="+mn-ea"/>
                <a:cs typeface="+mn-cs"/>
              </a:rPr>
              <a:t>Is it fair?</a:t>
            </a:r>
            <a:endParaRPr kumimoji="0" lang="en-US" sz="1600" b="0" i="0" u="none" strike="noStrike" kern="1200" cap="none" spc="0" normalizeH="0" baseline="0" noProof="0" dirty="0">
              <a:ln>
                <a:noFill/>
              </a:ln>
              <a:solidFill>
                <a:srgbClr val="7030A0"/>
              </a:solidFill>
              <a:effectLst/>
              <a:uLnTx/>
              <a:uFillTx/>
              <a:latin typeface="Arial"/>
              <a:ea typeface="+mn-ea"/>
              <a:cs typeface="+mn-cs"/>
            </a:endParaRPr>
          </a:p>
        </p:txBody>
      </p:sp>
      <p:sp>
        <p:nvSpPr>
          <p:cNvPr id="4" name="TextBox 3">
            <a:extLst>
              <a:ext uri="{FF2B5EF4-FFF2-40B4-BE49-F238E27FC236}">
                <a16:creationId xmlns:a16="http://schemas.microsoft.com/office/drawing/2014/main" id="{9A63914D-84BA-4F2D-8AC8-DE3BEF50A19D}"/>
              </a:ext>
            </a:extLst>
          </p:cNvPr>
          <p:cNvSpPr txBox="1"/>
          <p:nvPr/>
        </p:nvSpPr>
        <p:spPr>
          <a:xfrm>
            <a:off x="1634838" y="2784496"/>
            <a:ext cx="13529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Feasible?</a:t>
            </a:r>
          </a:p>
        </p:txBody>
      </p:sp>
      <p:sp>
        <p:nvSpPr>
          <p:cNvPr id="8" name="TextBox 7">
            <a:extLst>
              <a:ext uri="{FF2B5EF4-FFF2-40B4-BE49-F238E27FC236}">
                <a16:creationId xmlns:a16="http://schemas.microsoft.com/office/drawing/2014/main" id="{24494A7E-DB66-4E0F-9AC5-368AAE80BE55}"/>
              </a:ext>
            </a:extLst>
          </p:cNvPr>
          <p:cNvSpPr txBox="1"/>
          <p:nvPr/>
        </p:nvSpPr>
        <p:spPr>
          <a:xfrm>
            <a:off x="1634838" y="3707729"/>
            <a:ext cx="304799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Cost-effective?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“biggest bang for the buck”</a:t>
            </a:r>
          </a:p>
        </p:txBody>
      </p:sp>
      <p:sp>
        <p:nvSpPr>
          <p:cNvPr id="9" name="TextBox 8">
            <a:extLst>
              <a:ext uri="{FF2B5EF4-FFF2-40B4-BE49-F238E27FC236}">
                <a16:creationId xmlns:a16="http://schemas.microsoft.com/office/drawing/2014/main" id="{B6A09604-3736-42C5-B71E-3D1A3919E298}"/>
              </a:ext>
            </a:extLst>
          </p:cNvPr>
          <p:cNvSpPr txBox="1"/>
          <p:nvPr/>
        </p:nvSpPr>
        <p:spPr>
          <a:xfrm>
            <a:off x="1634837" y="5037016"/>
            <a:ext cx="28854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Distribution of costs?</a:t>
            </a:r>
          </a:p>
        </p:txBody>
      </p:sp>
      <p:sp>
        <p:nvSpPr>
          <p:cNvPr id="13" name="Footer Placeholder 12">
            <a:extLst>
              <a:ext uri="{FF2B5EF4-FFF2-40B4-BE49-F238E27FC236}">
                <a16:creationId xmlns:a16="http://schemas.microsoft.com/office/drawing/2014/main" id="{87A82DBA-A55A-EA45-B754-0E3CA800052F}"/>
              </a:ext>
            </a:extLst>
          </p:cNvPr>
          <p:cNvSpPr>
            <a:spLocks noGrp="1"/>
          </p:cNvSpPr>
          <p:nvPr>
            <p:ph type="ftr" sz="quarter" idx="11"/>
          </p:nvPr>
        </p:nvSpPr>
        <p:spPr>
          <a:xfrm>
            <a:off x="2034364" y="6514243"/>
            <a:ext cx="6972281" cy="246221"/>
          </a:xfrm>
          <a:prstGeom prst="rect">
            <a:avLst/>
          </a:prstGeom>
        </p:spPr>
        <p:txBody>
          <a:bodyPr vert="horz" lIns="91440" tIns="45720" rIns="91440" bIns="45720" rtlCol="0" anchor="b" anchorCtr="0">
            <a:normAutofit/>
          </a:bodyPr>
          <a:lstStyle>
            <a:defPPr>
              <a:defRPr lang="en-AT"/>
            </a:defPPr>
            <a:lvl1pPr marL="0" algn="r" defTabSz="914400" rtl="0" eaLnBrk="1" latinLnBrk="0" hangingPunct="1">
              <a:defRPr sz="10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t>EECCA GAINS Training Nov 2023</a:t>
            </a:r>
            <a:endParaRPr kumimoji="0" lang="LID4096" sz="1000" b="0" i="0" u="none" strike="noStrike" kern="1200" cap="none" spc="0" normalizeH="0" baseline="0" noProof="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Date Placeholder 4">
            <a:extLst>
              <a:ext uri="{FF2B5EF4-FFF2-40B4-BE49-F238E27FC236}">
                <a16:creationId xmlns:a16="http://schemas.microsoft.com/office/drawing/2014/main" id="{47E3898E-F0D1-5386-F14E-690B09A3657A}"/>
              </a:ext>
            </a:extLst>
          </p:cNvPr>
          <p:cNvSpPr>
            <a:spLocks noGrp="1"/>
          </p:cNvSpPr>
          <p:nvPr>
            <p:ph type="dt" sz="half" idx="10"/>
          </p:nvPr>
        </p:nvSpPr>
        <p:spPr/>
        <p:txBody>
          <a:bodyPr/>
          <a:lstStyle/>
          <a:p>
            <a:r>
              <a:rPr lang="en-US"/>
              <a:t>9 November 2023</a:t>
            </a:r>
          </a:p>
        </p:txBody>
      </p:sp>
      <p:sp>
        <p:nvSpPr>
          <p:cNvPr id="6" name="Slide Number Placeholder 5">
            <a:extLst>
              <a:ext uri="{FF2B5EF4-FFF2-40B4-BE49-F238E27FC236}">
                <a16:creationId xmlns:a16="http://schemas.microsoft.com/office/drawing/2014/main" id="{293B3F08-A7EA-F953-FFBC-B5C82A54AA42}"/>
              </a:ext>
            </a:extLst>
          </p:cNvPr>
          <p:cNvSpPr>
            <a:spLocks noGrp="1"/>
          </p:cNvSpPr>
          <p:nvPr>
            <p:ph type="sldNum" sz="quarter" idx="12"/>
          </p:nvPr>
        </p:nvSpPr>
        <p:spPr/>
        <p:txBody>
          <a:bodyPr/>
          <a:lstStyle/>
          <a:p>
            <a:fld id="{E836E469-D91A-4AA4-A715-C1E6975802DD}"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3B9B-6AFD-484F-829B-F77C0A3C1EDB}"/>
              </a:ext>
            </a:extLst>
          </p:cNvPr>
          <p:cNvSpPr>
            <a:spLocks noGrp="1"/>
          </p:cNvSpPr>
          <p:nvPr>
            <p:ph type="title"/>
          </p:nvPr>
        </p:nvSpPr>
        <p:spPr>
          <a:xfrm>
            <a:off x="1796034" y="409103"/>
            <a:ext cx="8243316" cy="898874"/>
          </a:xfrm>
        </p:spPr>
        <p:txBody>
          <a:bodyPr>
            <a:normAutofit fontScale="90000"/>
          </a:bodyPr>
          <a:lstStyle/>
          <a:p>
            <a:r>
              <a:rPr lang="en-US" dirty="0"/>
              <a:t>Why is it difficult to find cost-effective measures?</a:t>
            </a:r>
          </a:p>
        </p:txBody>
      </p:sp>
      <p:sp>
        <p:nvSpPr>
          <p:cNvPr id="9" name="Content Placeholder 8">
            <a:extLst>
              <a:ext uri="{FF2B5EF4-FFF2-40B4-BE49-F238E27FC236}">
                <a16:creationId xmlns:a16="http://schemas.microsoft.com/office/drawing/2014/main" id="{7B744BFB-4DF2-4BD4-838B-A798F0714E15}"/>
              </a:ext>
            </a:extLst>
          </p:cNvPr>
          <p:cNvSpPr>
            <a:spLocks noGrp="1"/>
          </p:cNvSpPr>
          <p:nvPr>
            <p:ph sz="half" idx="1"/>
          </p:nvPr>
        </p:nvSpPr>
        <p:spPr/>
        <p:txBody>
          <a:bodyPr/>
          <a:lstStyle/>
          <a:p>
            <a:endParaRPr lang="en-US"/>
          </a:p>
        </p:txBody>
      </p:sp>
      <p:sp>
        <p:nvSpPr>
          <p:cNvPr id="3" name="Slide Number Placeholder 2">
            <a:extLst>
              <a:ext uri="{FF2B5EF4-FFF2-40B4-BE49-F238E27FC236}">
                <a16:creationId xmlns:a16="http://schemas.microsoft.com/office/drawing/2014/main" id="{4ABC8308-2565-8B4D-A610-6047DAE859A4}"/>
              </a:ext>
            </a:extLst>
          </p:cNvPr>
          <p:cNvSpPr>
            <a:spLocks noGrp="1"/>
          </p:cNvSpPr>
          <p:nvPr>
            <p:ph type="sldNum" sz="quarter" idx="16"/>
          </p:nvPr>
        </p:nvSpPr>
        <p:spPr/>
        <p:txBody>
          <a:bodyPr/>
          <a:lstStyle/>
          <a:p>
            <a:fld id="{838B0777-827F-8D42-90B1-61394C340E65}" type="slidenum">
              <a:rPr lang="en-US" smtClean="0"/>
              <a:pPr/>
              <a:t>7</a:t>
            </a:fld>
            <a:endParaRPr lang="en-US" dirty="0"/>
          </a:p>
        </p:txBody>
      </p:sp>
      <p:sp>
        <p:nvSpPr>
          <p:cNvPr id="7" name="Date Placeholder 6">
            <a:extLst>
              <a:ext uri="{FF2B5EF4-FFF2-40B4-BE49-F238E27FC236}">
                <a16:creationId xmlns:a16="http://schemas.microsoft.com/office/drawing/2014/main" id="{94D888A6-674C-3E4C-9AC4-6226F994F977}"/>
              </a:ext>
            </a:extLst>
          </p:cNvPr>
          <p:cNvSpPr>
            <a:spLocks noGrp="1"/>
          </p:cNvSpPr>
          <p:nvPr>
            <p:ph type="dt" sz="half" idx="2"/>
          </p:nvPr>
        </p:nvSpPr>
        <p:spPr/>
        <p:txBody>
          <a:bodyPr/>
          <a:lstStyle/>
          <a:p>
            <a:r>
              <a:rPr lang="en-US"/>
              <a:t>9 November 2023</a:t>
            </a:r>
            <a:endParaRPr lang="en-GB" dirty="0"/>
          </a:p>
        </p:txBody>
      </p:sp>
      <p:sp>
        <p:nvSpPr>
          <p:cNvPr id="8" name="Footer Placeholder 7">
            <a:extLst>
              <a:ext uri="{FF2B5EF4-FFF2-40B4-BE49-F238E27FC236}">
                <a16:creationId xmlns:a16="http://schemas.microsoft.com/office/drawing/2014/main" id="{925BEA95-A35B-E944-8457-54432413BFD8}"/>
              </a:ext>
            </a:extLst>
          </p:cNvPr>
          <p:cNvSpPr>
            <a:spLocks noGrp="1"/>
          </p:cNvSpPr>
          <p:nvPr>
            <p:ph type="ftr" sz="quarter" idx="3"/>
          </p:nvPr>
        </p:nvSpPr>
        <p:spPr/>
        <p:txBody>
          <a:bodyPr/>
          <a:lstStyle/>
          <a:p>
            <a:r>
              <a:rPr lang="en-GB"/>
              <a:t>EECCA GAINS Training Nov 2023</a:t>
            </a:r>
            <a:endParaRPr lang="en-GB" dirty="0"/>
          </a:p>
        </p:txBody>
      </p:sp>
    </p:spTree>
    <p:extLst>
      <p:ext uri="{BB962C8B-B14F-4D97-AF65-F5344CB8AC3E}">
        <p14:creationId xmlns:p14="http://schemas.microsoft.com/office/powerpoint/2010/main" val="45080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men wearing costumes&#10;&#10;Description automatically generated with low confidence">
            <a:extLst>
              <a:ext uri="{FF2B5EF4-FFF2-40B4-BE49-F238E27FC236}">
                <a16:creationId xmlns:a16="http://schemas.microsoft.com/office/drawing/2014/main" id="{4F22235E-0008-45F2-A423-5A7F99B56305}"/>
              </a:ext>
            </a:extLst>
          </p:cNvPr>
          <p:cNvPicPr>
            <a:picLocks noChangeAspect="1"/>
          </p:cNvPicPr>
          <p:nvPr/>
        </p:nvPicPr>
        <p:blipFill>
          <a:blip r:embed="rId2"/>
          <a:stretch>
            <a:fillRect/>
          </a:stretch>
        </p:blipFill>
        <p:spPr>
          <a:xfrm>
            <a:off x="1035007" y="0"/>
            <a:ext cx="10121987" cy="6860996"/>
          </a:xfrm>
          <a:prstGeom prst="rect">
            <a:avLst/>
          </a:prstGeom>
        </p:spPr>
      </p:pic>
      <p:sp>
        <p:nvSpPr>
          <p:cNvPr id="6" name="Slide Number Placeholder 5">
            <a:extLst>
              <a:ext uri="{FF2B5EF4-FFF2-40B4-BE49-F238E27FC236}">
                <a16:creationId xmlns:a16="http://schemas.microsoft.com/office/drawing/2014/main" id="{6D9EADC8-063F-1B47-AFF4-5D40E94EA17A}"/>
              </a:ext>
            </a:extLst>
          </p:cNvPr>
          <p:cNvSpPr>
            <a:spLocks noGrp="1"/>
          </p:cNvSpPr>
          <p:nvPr>
            <p:ph type="sldNum" sz="quarter" idx="12"/>
          </p:nvPr>
        </p:nvSpPr>
        <p:spPr>
          <a:xfrm>
            <a:off x="194061" y="6352807"/>
            <a:ext cx="2057400" cy="365125"/>
          </a:xfrm>
          <a:prstGeom prst="rect">
            <a:avLst/>
          </a:prstGeom>
        </p:spPr>
        <p:txBody>
          <a:bodyPr vert="horz" lIns="91440" tIns="45720" rIns="91440" bIns="45720" rtlCol="0" anchor="b" anchorCtr="0"/>
          <a:lstStyle>
            <a:defPPr>
              <a:defRPr lang="en-AT"/>
            </a:defPPr>
            <a:lvl1pPr marL="0" algn="l" defTabSz="914400" rtl="0" eaLnBrk="1" latinLnBrk="0" hangingPunct="1">
              <a:defRPr sz="10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BABF90-EFE9-3B47-B699-365DB4E92FCA}" type="slidenum">
              <a:rPr lang="en-AT" smtClean="0"/>
              <a:pPr/>
              <a:t>8</a:t>
            </a:fld>
            <a:endParaRPr lang="en-AT"/>
          </a:p>
        </p:txBody>
      </p:sp>
      <p:sp>
        <p:nvSpPr>
          <p:cNvPr id="7" name="Date Placeholder 6">
            <a:extLst>
              <a:ext uri="{FF2B5EF4-FFF2-40B4-BE49-F238E27FC236}">
                <a16:creationId xmlns:a16="http://schemas.microsoft.com/office/drawing/2014/main" id="{02B945FB-B4F2-9E4B-AE51-2D5FE1F451E5}"/>
              </a:ext>
            </a:extLst>
          </p:cNvPr>
          <p:cNvSpPr>
            <a:spLocks noGrp="1"/>
          </p:cNvSpPr>
          <p:nvPr>
            <p:ph type="dt" sz="half" idx="10"/>
          </p:nvPr>
        </p:nvSpPr>
        <p:spPr>
          <a:xfrm>
            <a:off x="2137754" y="6373281"/>
            <a:ext cx="6813221" cy="143061"/>
          </a:xfrm>
          <a:prstGeom prst="rect">
            <a:avLst/>
          </a:prstGeom>
        </p:spPr>
        <p:txBody>
          <a:bodyPr vert="horz" lIns="36000" tIns="36000" rIns="36000" bIns="36000" rtlCol="0" anchor="ctr"/>
          <a:lstStyle>
            <a:defPPr>
              <a:defRPr lang="en-AT"/>
            </a:defPPr>
            <a:lvl1pPr marL="0" algn="r" defTabSz="914400" rtl="0" eaLnBrk="1" latinLnBrk="0" hangingPunct="1">
              <a:defRPr sz="800" b="0" i="0" kern="120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9 November 2023</a:t>
            </a:r>
            <a:endParaRPr lang="en-AT"/>
          </a:p>
        </p:txBody>
      </p:sp>
      <p:sp>
        <p:nvSpPr>
          <p:cNvPr id="8" name="Footer Placeholder 7">
            <a:extLst>
              <a:ext uri="{FF2B5EF4-FFF2-40B4-BE49-F238E27FC236}">
                <a16:creationId xmlns:a16="http://schemas.microsoft.com/office/drawing/2014/main" id="{59EEC5DD-63D7-DF44-BD4B-20A1745458F6}"/>
              </a:ext>
            </a:extLst>
          </p:cNvPr>
          <p:cNvSpPr>
            <a:spLocks noGrp="1"/>
          </p:cNvSpPr>
          <p:nvPr>
            <p:ph type="ftr" sz="quarter" idx="11"/>
          </p:nvPr>
        </p:nvSpPr>
        <p:spPr/>
        <p:txBody>
          <a:bodyPr/>
          <a:lstStyle/>
          <a:p>
            <a:r>
              <a:rPr lang="en-GB"/>
              <a:t>EECCA GAINS Training Nov 2023</a:t>
            </a:r>
            <a:endParaRPr lang="en-AT"/>
          </a:p>
        </p:txBody>
      </p:sp>
    </p:spTree>
    <p:extLst>
      <p:ext uri="{BB962C8B-B14F-4D97-AF65-F5344CB8AC3E}">
        <p14:creationId xmlns:p14="http://schemas.microsoft.com/office/powerpoint/2010/main" val="2849818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338"/>
            <a:ext cx="9144000" cy="6860704"/>
          </a:xfrm>
          <a:prstGeom prst="rect">
            <a:avLst/>
          </a:prstGeom>
        </p:spPr>
      </p:pic>
      <p:sp>
        <p:nvSpPr>
          <p:cNvPr id="2" name="Title 1"/>
          <p:cNvSpPr>
            <a:spLocks noGrp="1"/>
          </p:cNvSpPr>
          <p:nvPr>
            <p:ph type="title"/>
          </p:nvPr>
        </p:nvSpPr>
        <p:spPr>
          <a:xfrm>
            <a:off x="4562232" y="-46753"/>
            <a:ext cx="4018351" cy="1292412"/>
          </a:xfrm>
          <a:solidFill>
            <a:schemeClr val="tx1">
              <a:alpha val="48000"/>
            </a:schemeClr>
          </a:solidFill>
        </p:spPr>
        <p:txBody>
          <a:bodyPr>
            <a:normAutofit/>
          </a:bodyPr>
          <a:lstStyle/>
          <a:p>
            <a:r>
              <a:rPr lang="en-US" sz="3300" b="1" dirty="0">
                <a:solidFill>
                  <a:srgbClr val="FF0101"/>
                </a:solidFill>
                <a:latin typeface="Adobe Heiti Std R" pitchFamily="34" charset="-128"/>
                <a:ea typeface="Adobe Heiti Std R" pitchFamily="34" charset="-128"/>
              </a:rPr>
              <a:t>The Matrix</a:t>
            </a:r>
          </a:p>
        </p:txBody>
      </p:sp>
      <p:pic>
        <p:nvPicPr>
          <p:cNvPr id="7" name="Picture 6">
            <a:extLst>
              <a:ext uri="{FF2B5EF4-FFF2-40B4-BE49-F238E27FC236}">
                <a16:creationId xmlns:a16="http://schemas.microsoft.com/office/drawing/2014/main" id="{4DA601CC-5BC2-465B-A829-54A62798236E}"/>
              </a:ext>
            </a:extLst>
          </p:cNvPr>
          <p:cNvPicPr>
            <a:picLocks noChangeAspect="1"/>
          </p:cNvPicPr>
          <p:nvPr/>
        </p:nvPicPr>
        <p:blipFill>
          <a:blip r:embed="rId4"/>
          <a:stretch>
            <a:fillRect/>
          </a:stretch>
        </p:blipFill>
        <p:spPr>
          <a:xfrm>
            <a:off x="1641415" y="1113492"/>
            <a:ext cx="8755616" cy="5084108"/>
          </a:xfrm>
          <a:prstGeom prst="rect">
            <a:avLst/>
          </a:prstGeom>
        </p:spPr>
        <p:style>
          <a:lnRef idx="2">
            <a:schemeClr val="dk1"/>
          </a:lnRef>
          <a:fillRef idx="1">
            <a:schemeClr val="lt1"/>
          </a:fillRef>
          <a:effectRef idx="0">
            <a:schemeClr val="dk1"/>
          </a:effectRef>
          <a:fontRef idx="minor">
            <a:schemeClr val="dk1"/>
          </a:fontRef>
        </p:style>
      </p:pic>
      <p:sp>
        <p:nvSpPr>
          <p:cNvPr id="8" name="Rectangle 7">
            <a:extLst>
              <a:ext uri="{FF2B5EF4-FFF2-40B4-BE49-F238E27FC236}">
                <a16:creationId xmlns:a16="http://schemas.microsoft.com/office/drawing/2014/main" id="{418DE46C-5477-4F81-94AB-6B49CFAFC2A4}"/>
              </a:ext>
            </a:extLst>
          </p:cNvPr>
          <p:cNvSpPr/>
          <p:nvPr/>
        </p:nvSpPr>
        <p:spPr>
          <a:xfrm>
            <a:off x="1641415" y="1210644"/>
            <a:ext cx="5599894" cy="1292412"/>
          </a:xfrm>
          <a:prstGeom prst="rect">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78C1DE6D-FA5B-0548-80DA-9C3669544775}"/>
              </a:ext>
            </a:extLst>
          </p:cNvPr>
          <p:cNvSpPr>
            <a:spLocks noGrp="1"/>
          </p:cNvSpPr>
          <p:nvPr>
            <p:ph type="sldNum" sz="quarter" idx="12"/>
          </p:nvPr>
        </p:nvSpPr>
        <p:spPr>
          <a:xfrm>
            <a:off x="194061" y="6352807"/>
            <a:ext cx="2057400" cy="365125"/>
          </a:xfrm>
          <a:prstGeom prst="rect">
            <a:avLst/>
          </a:prstGeom>
        </p:spPr>
        <p:txBody>
          <a:bodyPr vert="horz" lIns="91440" tIns="45720" rIns="91440" bIns="45720" rtlCol="0" anchor="b" anchorCtr="0"/>
          <a:lstStyle>
            <a:defPPr>
              <a:defRPr lang="en-AT"/>
            </a:defPPr>
            <a:lvl1pPr marL="0" algn="l" defTabSz="914400" rtl="0" eaLnBrk="1" latinLnBrk="0" hangingPunct="1">
              <a:defRPr sz="10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BABF90-EFE9-3B47-B699-365DB4E92FCA}" type="slidenum">
              <a:rPr lang="en-AT" smtClean="0"/>
              <a:pPr/>
              <a:t>9</a:t>
            </a:fld>
            <a:endParaRPr lang="en-AT"/>
          </a:p>
        </p:txBody>
      </p:sp>
      <p:sp>
        <p:nvSpPr>
          <p:cNvPr id="10" name="Date Placeholder 9">
            <a:extLst>
              <a:ext uri="{FF2B5EF4-FFF2-40B4-BE49-F238E27FC236}">
                <a16:creationId xmlns:a16="http://schemas.microsoft.com/office/drawing/2014/main" id="{74BB2036-A5B5-564F-B2F7-1CD6BF0F8282}"/>
              </a:ext>
            </a:extLst>
          </p:cNvPr>
          <p:cNvSpPr>
            <a:spLocks noGrp="1"/>
          </p:cNvSpPr>
          <p:nvPr>
            <p:ph type="dt" sz="half" idx="10"/>
          </p:nvPr>
        </p:nvSpPr>
        <p:spPr>
          <a:xfrm>
            <a:off x="2137754" y="6373281"/>
            <a:ext cx="6813221" cy="143061"/>
          </a:xfrm>
          <a:prstGeom prst="rect">
            <a:avLst/>
          </a:prstGeom>
        </p:spPr>
        <p:txBody>
          <a:bodyPr vert="horz" lIns="36000" tIns="36000" rIns="36000" bIns="36000" rtlCol="0" anchor="ctr"/>
          <a:lstStyle>
            <a:defPPr>
              <a:defRPr lang="en-AT"/>
            </a:defPPr>
            <a:lvl1pPr marL="0" algn="r" defTabSz="914400" rtl="0" eaLnBrk="1" latinLnBrk="0" hangingPunct="1">
              <a:defRPr sz="800" b="0" i="0" kern="120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9 November 2023</a:t>
            </a:r>
            <a:endParaRPr lang="en-AT"/>
          </a:p>
        </p:txBody>
      </p:sp>
      <p:sp>
        <p:nvSpPr>
          <p:cNvPr id="11" name="Footer Placeholder 10">
            <a:extLst>
              <a:ext uri="{FF2B5EF4-FFF2-40B4-BE49-F238E27FC236}">
                <a16:creationId xmlns:a16="http://schemas.microsoft.com/office/drawing/2014/main" id="{3C70D680-1414-8A42-968D-A4C2541B8C92}"/>
              </a:ext>
            </a:extLst>
          </p:cNvPr>
          <p:cNvSpPr>
            <a:spLocks noGrp="1"/>
          </p:cNvSpPr>
          <p:nvPr>
            <p:ph type="ftr" sz="quarter" idx="11"/>
          </p:nvPr>
        </p:nvSpPr>
        <p:spPr/>
        <p:txBody>
          <a:bodyPr/>
          <a:lstStyle/>
          <a:p>
            <a:r>
              <a:rPr lang="en-GB"/>
              <a:t>EECCA GAINS Training Nov 2023</a:t>
            </a:r>
            <a:endParaRPr lang="en-AT"/>
          </a:p>
        </p:txBody>
      </p:sp>
    </p:spTree>
    <p:extLst>
      <p:ext uri="{BB962C8B-B14F-4D97-AF65-F5344CB8AC3E}">
        <p14:creationId xmlns:p14="http://schemas.microsoft.com/office/powerpoint/2010/main" val="2448306375"/>
      </p:ext>
    </p:extLst>
  </p:cSld>
  <p:clrMapOvr>
    <a:masterClrMapping/>
  </p:clrMapOvr>
</p:sld>
</file>

<file path=ppt/theme/theme1.xml><?xml version="1.0" encoding="utf-8"?>
<a:theme xmlns:a="http://schemas.openxmlformats.org/drawingml/2006/main" name="IIASA alternatives">
  <a:themeElements>
    <a:clrScheme name="Custom 13">
      <a:dk1>
        <a:srgbClr val="000000"/>
      </a:dk1>
      <a:lt1>
        <a:srgbClr val="FFFFFF"/>
      </a:lt1>
      <a:dk2>
        <a:srgbClr val="44546A"/>
      </a:dk2>
      <a:lt2>
        <a:srgbClr val="E7E6E6"/>
      </a:lt2>
      <a:accent1>
        <a:srgbClr val="4472C4"/>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F41CB60-87CF-8D48-BA3B-12F69730358A}" vid="{277F160F-5B48-354E-BCB5-A75D265C5F4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IASA Anniversary 16-9">
  <a:themeElements>
    <a:clrScheme name="Custom 9">
      <a:dk1>
        <a:srgbClr val="000000"/>
      </a:dk1>
      <a:lt1>
        <a:srgbClr val="FFFFFF"/>
      </a:lt1>
      <a:dk2>
        <a:srgbClr val="44546A"/>
      </a:dk2>
      <a:lt2>
        <a:srgbClr val="E7E6E6"/>
      </a:lt2>
      <a:accent1>
        <a:srgbClr val="2754A1"/>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FEC7F88-C428-F74C-BF04-EC3BFB6DD018}" vid="{D3FBB061-EBD6-FE47-97EA-4E23CB57C8B3}"/>
    </a:ext>
  </a:extLst>
</a:theme>
</file>

<file path=ppt/theme/theme4.xml><?xml version="1.0" encoding="utf-8"?>
<a:theme xmlns:a="http://schemas.openxmlformats.org/drawingml/2006/main" name="1_IIASA alternatives">
  <a:themeElements>
    <a:clrScheme name="Custom 13">
      <a:dk1>
        <a:srgbClr val="000000"/>
      </a:dk1>
      <a:lt1>
        <a:srgbClr val="FFFFFF"/>
      </a:lt1>
      <a:dk2>
        <a:srgbClr val="44546A"/>
      </a:dk2>
      <a:lt2>
        <a:srgbClr val="E7E6E6"/>
      </a:lt2>
      <a:accent1>
        <a:srgbClr val="4472C4"/>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FEC7F88-C428-F74C-BF04-EC3BFB6DD018}" vid="{6B02FC53-9CDD-7B43-B569-206E184E4169}"/>
    </a:ext>
  </a:extLst>
</a:theme>
</file>

<file path=ppt/theme/theme5.xml><?xml version="1.0" encoding="utf-8"?>
<a:theme xmlns:a="http://schemas.openxmlformats.org/drawingml/2006/main" name="1_IIASA Anniversary 16-9">
  <a:themeElements>
    <a:clrScheme name="Custom 9">
      <a:dk1>
        <a:srgbClr val="000000"/>
      </a:dk1>
      <a:lt1>
        <a:srgbClr val="FFFFFF"/>
      </a:lt1>
      <a:dk2>
        <a:srgbClr val="44546A"/>
      </a:dk2>
      <a:lt2>
        <a:srgbClr val="E7E6E6"/>
      </a:lt2>
      <a:accent1>
        <a:srgbClr val="2754A1"/>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ASA Anniversary 16-9.pptx" id="{CF51F007-F8B5-4F42-A922-3BF1B8340F7B}" vid="{788E280D-E96A-4BB7-B09A-AFFD6C2AFB77}"/>
    </a:ext>
  </a:extLst>
</a:theme>
</file>

<file path=ppt/theme/theme6.xml><?xml version="1.0" encoding="utf-8"?>
<a:theme xmlns:a="http://schemas.openxmlformats.org/drawingml/2006/main" name="2_IIASA alternatives">
  <a:themeElements>
    <a:clrScheme name="Custom 13">
      <a:dk1>
        <a:srgbClr val="000000"/>
      </a:dk1>
      <a:lt1>
        <a:srgbClr val="FFFFFF"/>
      </a:lt1>
      <a:dk2>
        <a:srgbClr val="44546A"/>
      </a:dk2>
      <a:lt2>
        <a:srgbClr val="E7E6E6"/>
      </a:lt2>
      <a:accent1>
        <a:srgbClr val="4472C4"/>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ASA Anniversary 16-9.pptx" id="{CF51F007-F8B5-4F42-A922-3BF1B8340F7B}" vid="{D25DAA71-1B0C-46E1-90D1-2C7C32FCB62D}"/>
    </a:ext>
  </a:extLst>
</a:theme>
</file>

<file path=ppt/theme/theme7.xml><?xml version="1.0" encoding="utf-8"?>
<a:theme xmlns:a="http://schemas.openxmlformats.org/drawingml/2006/main" name="Office Theme">
  <a:themeElements>
    <a:clrScheme name="Custom 9">
      <a:dk1>
        <a:srgbClr val="000000"/>
      </a:dk1>
      <a:lt1>
        <a:srgbClr val="FFFFFF"/>
      </a:lt1>
      <a:dk2>
        <a:srgbClr val="44546A"/>
      </a:dk2>
      <a:lt2>
        <a:srgbClr val="E7E6E6"/>
      </a:lt2>
      <a:accent1>
        <a:srgbClr val="2754A1"/>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F41CB60-87CF-8D48-BA3B-12F69730358A}" vid="{3529B047-C679-7C47-A885-56C46C976CD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4533353-90fd-4cb6-922c-36c7b826e6c6">
      <UserInfo>
        <DisplayName>SharingLinks.09e59fbb-386c-4200-b980-48520e4beb66.OrganizationView.3c1ee6f3-47d3-4d95-9b94-47c0f2be5e22</DisplayName>
        <AccountId>693</AccountId>
        <AccountType/>
      </UserInfo>
      <UserInfo>
        <DisplayName>DRINKOVIC Sanja</DisplayName>
        <AccountId>491</AccountId>
        <AccountType/>
      </UserInfo>
    </SharedWithUsers>
    <TaxCatchAll xmlns="74533353-90fd-4cb6-922c-36c7b826e6c6" xsi:nil="true"/>
    <lcf76f155ced4ddcb4097134ff3c332f xmlns="00be13e4-28da-4d9f-987e-6d6fe5e9883a">
      <Terms xmlns="http://schemas.microsoft.com/office/infopath/2007/PartnerControls"/>
    </lcf76f155ced4ddcb4097134ff3c332f>
    <NotebookType xmlns="00be13e4-28da-4d9f-987e-6d6fe5e9883a" xsi:nil="true"/>
    <CultureName xmlns="00be13e4-28da-4d9f-987e-6d6fe5e9883a" xsi:nil="true"/>
    <Has_Leaders_Only_SectionGroup xmlns="00be13e4-28da-4d9f-987e-6d6fe5e9883a" xsi:nil="true"/>
    <Templates xmlns="00be13e4-28da-4d9f-987e-6d6fe5e9883a" xsi:nil="true"/>
    <Members xmlns="00be13e4-28da-4d9f-987e-6d6fe5e9883a">
      <UserInfo>
        <DisplayName/>
        <AccountId xsi:nil="true"/>
        <AccountType/>
      </UserInfo>
    </Members>
    <AppVersion xmlns="00be13e4-28da-4d9f-987e-6d6fe5e9883a" xsi:nil="true"/>
    <LMS_Mappings xmlns="00be13e4-28da-4d9f-987e-6d6fe5e9883a" xsi:nil="true"/>
    <Invited_Leaders xmlns="00be13e4-28da-4d9f-987e-6d6fe5e9883a" xsi:nil="true"/>
    <IsNotebookLocked xmlns="00be13e4-28da-4d9f-987e-6d6fe5e9883a" xsi:nil="true"/>
    <FolderType xmlns="00be13e4-28da-4d9f-987e-6d6fe5e9883a" xsi:nil="true"/>
    <Distribution_Groups xmlns="00be13e4-28da-4d9f-987e-6d6fe5e9883a" xsi:nil="true"/>
    <Self_Registration_Enabled xmlns="00be13e4-28da-4d9f-987e-6d6fe5e9883a" xsi:nil="true"/>
    <Leaders xmlns="00be13e4-28da-4d9f-987e-6d6fe5e9883a">
      <UserInfo>
        <DisplayName/>
        <AccountId xsi:nil="true"/>
        <AccountType/>
      </UserInfo>
    </Leaders>
    <Math_Settings xmlns="00be13e4-28da-4d9f-987e-6d6fe5e9883a" xsi:nil="true"/>
    <Member_Groups xmlns="00be13e4-28da-4d9f-987e-6d6fe5e9883a">
      <UserInfo>
        <DisplayName/>
        <AccountId xsi:nil="true"/>
        <AccountType/>
      </UserInfo>
    </Member_Groups>
    <TeamsChannelId xmlns="00be13e4-28da-4d9f-987e-6d6fe5e9883a" xsi:nil="true"/>
    <Owner xmlns="00be13e4-28da-4d9f-987e-6d6fe5e9883a">
      <UserInfo>
        <DisplayName/>
        <AccountId xsi:nil="true"/>
        <AccountType/>
      </UserInfo>
    </Owner>
    <Status xmlns="00be13e4-28da-4d9f-987e-6d6fe5e9883a" xsi:nil="true"/>
    <DefaultSectionNames xmlns="00be13e4-28da-4d9f-987e-6d6fe5e9883a" xsi:nil="true"/>
    <Invited_Members xmlns="00be13e4-28da-4d9f-987e-6d6fe5e9883a" xsi:nil="true"/>
    <Is_Collaboration_Space_Locked xmlns="00be13e4-28da-4d9f-987e-6d6fe5e9883a" xsi:nil="true"/>
    <Teams_Channel_Section_Location xmlns="00be13e4-28da-4d9f-987e-6d6fe5e9883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31CE1A84E4024F8BDA96CB03543DE8" ma:contentTypeVersion="38" ma:contentTypeDescription="Create a new document." ma:contentTypeScope="" ma:versionID="dbb46606deef0083fa153291d49a7ac3">
  <xsd:schema xmlns:xsd="http://www.w3.org/2001/XMLSchema" xmlns:xs="http://www.w3.org/2001/XMLSchema" xmlns:p="http://schemas.microsoft.com/office/2006/metadata/properties" xmlns:ns2="00be13e4-28da-4d9f-987e-6d6fe5e9883a" xmlns:ns3="74533353-90fd-4cb6-922c-36c7b826e6c6" targetNamespace="http://schemas.microsoft.com/office/2006/metadata/properties" ma:root="true" ma:fieldsID="616e91d0f7088bfa5366ac57e3e1cc24" ns2:_="" ns3:_="">
    <xsd:import namespace="00be13e4-28da-4d9f-987e-6d6fe5e9883a"/>
    <xsd:import namespace="74533353-90fd-4cb6-922c-36c7b826e6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be13e4-28da-4d9f-987e-6d6fe5e988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9" nillable="true" ma:displayName="Math Settings" ma:internalName="Math_Settings">
      <xsd:simpleType>
        <xsd:restriction base="dms:Text"/>
      </xsd:simple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Leaders" ma:index="22"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3"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4"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5" nillable="true" ma:displayName="Distribution Groups" ma:internalName="Distribution_Groups">
      <xsd:simpleType>
        <xsd:restriction base="dms:Note">
          <xsd:maxLength value="255"/>
        </xsd:restriction>
      </xsd:simpleType>
    </xsd:element>
    <xsd:element name="LMS_Mappings" ma:index="26" nillable="true" ma:displayName="LMS Mappings" ma:internalName="LMS_Mappings">
      <xsd:simpleType>
        <xsd:restriction base="dms:Note">
          <xsd:maxLength value="255"/>
        </xsd:restriction>
      </xsd:simpleType>
    </xsd:element>
    <xsd:element name="Invited_Leaders" ma:index="27" nillable="true" ma:displayName="Invited Leaders" ma:internalName="Invited_Leaders">
      <xsd:simpleType>
        <xsd:restriction base="dms:Note">
          <xsd:maxLength value="255"/>
        </xsd:restriction>
      </xsd:simpleType>
    </xsd:element>
    <xsd:element name="Invited_Members" ma:index="28" nillable="true" ma:displayName="Invited Members" ma:internalName="Invited_Members">
      <xsd:simpleType>
        <xsd:restriction base="dms:Note">
          <xsd:maxLength value="255"/>
        </xsd:restriction>
      </xsd:simpleType>
    </xsd:element>
    <xsd:element name="Self_Registration_Enabled" ma:index="29" nillable="true" ma:displayName="Self Registration Enabled" ma:internalName="Self_Registration_Enabled">
      <xsd:simpleType>
        <xsd:restriction base="dms:Boolean"/>
      </xsd:simpleType>
    </xsd:element>
    <xsd:element name="Has_Leaders_Only_SectionGroup" ma:index="30" nillable="true" ma:displayName="Has Leaders Only SectionGroup" ma:internalName="Has_Leaders_Only_SectionGroup">
      <xsd:simpleType>
        <xsd:restriction base="dms:Boolean"/>
      </xsd:simpleType>
    </xsd:element>
    <xsd:element name="Is_Collaboration_Space_Locked" ma:index="31" nillable="true" ma:displayName="Is Collaboration Space Locked" ma:internalName="Is_Collaboration_Space_Locked">
      <xsd:simpleType>
        <xsd:restriction base="dms:Boolean"/>
      </xsd:simpleType>
    </xsd:element>
    <xsd:element name="IsNotebookLocked" ma:index="32" nillable="true" ma:displayName="Is Notebook Locked" ma:internalName="IsNotebookLocked">
      <xsd:simpleType>
        <xsd:restriction base="dms:Boolean"/>
      </xsd:simpleType>
    </xsd:element>
    <xsd:element name="Teams_Channel_Section_Location" ma:index="33" nillable="true" ma:displayName="Teams Channel Section Location" ma:internalName="Teams_Channel_Section_Location">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LengthInSeconds" ma:index="38" nillable="true" ma:displayName="Length (seconds)" ma:internalName="MediaLengthInSeconds" ma:readOnly="true">
      <xsd:simpleType>
        <xsd:restriction base="dms:Unknown"/>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6b2b414a-4870-4b76-be62-ecc4760d58d4" ma:termSetId="09814cd3-568e-fe90-9814-8d621ff8fb84" ma:anchorId="fba54fb3-c3e1-fe81-a776-ca4b69148c4d" ma:open="true" ma:isKeyword="false">
      <xsd:complexType>
        <xsd:sequence>
          <xsd:element ref="pc:Terms" minOccurs="0" maxOccurs="1"/>
        </xsd:sequence>
      </xsd:complexType>
    </xsd:element>
    <xsd:element name="Status" ma:index="44" nillable="true" ma:displayName="Status" ma:format="Dropdown" ma:internalName="Status">
      <xsd:simpleType>
        <xsd:restriction base="dms:Choice">
          <xsd:enumeration value="Documentation"/>
          <xsd:enumeration value="Current"/>
          <xsd:enumeration value="Old"/>
        </xsd:restriction>
      </xsd:simpleType>
    </xsd:element>
    <xsd:element name="MediaServiceObjectDetectorVersions" ma:index="4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533353-90fd-4cb6-922c-36c7b826e6c6" elementFormDefault="qualified">
    <xsd:import namespace="http://schemas.microsoft.com/office/2006/documentManagement/types"/>
    <xsd:import namespace="http://schemas.microsoft.com/office/infopath/2007/PartnerControls"/>
    <xsd:element name="SharedWithUsers" ma:index="3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0" nillable="true" ma:displayName="Shared With Details" ma:internalName="SharedWithDetails" ma:readOnly="true">
      <xsd:simpleType>
        <xsd:restriction base="dms:Note">
          <xsd:maxLength value="255"/>
        </xsd:restriction>
      </xsd:simpleType>
    </xsd:element>
    <xsd:element name="TaxCatchAll" ma:index="43" nillable="true" ma:displayName="Taxonomy Catch All Column" ma:hidden="true" ma:list="{d25ad607-c9f8-42b5-8445-3ae331f47c2e}" ma:internalName="TaxCatchAll" ma:showField="CatchAllData" ma:web="74533353-90fd-4cb6-922c-36c7b826e6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D93C57-A7ED-44E6-88BF-DA3984EE19E6}">
  <ds:schemaRefs>
    <ds:schemaRef ds:uri="http://purl.org/dc/terms/"/>
    <ds:schemaRef ds:uri="df053816-7f52-4fff-95c7-0bf99e9226cd"/>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bbfa92de-a750-4870-8137-aa2c2361bcb8"/>
    <ds:schemaRef ds:uri="http://schemas.microsoft.com/sharepoint/v3"/>
  </ds:schemaRefs>
</ds:datastoreItem>
</file>

<file path=customXml/itemProps2.xml><?xml version="1.0" encoding="utf-8"?>
<ds:datastoreItem xmlns:ds="http://schemas.openxmlformats.org/officeDocument/2006/customXml" ds:itemID="{B0FB97BA-7F9C-4E36-837D-3FBB42C1AE88}"/>
</file>

<file path=customXml/itemProps3.xml><?xml version="1.0" encoding="utf-8"?>
<ds:datastoreItem xmlns:ds="http://schemas.openxmlformats.org/officeDocument/2006/customXml" ds:itemID="{6E794EA7-8E28-4624-885F-9EF05194D2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11011</TotalTime>
  <Words>3258</Words>
  <Application>Microsoft Office PowerPoint</Application>
  <PresentationFormat>Widescreen</PresentationFormat>
  <Paragraphs>405</Paragraphs>
  <Slides>32</Slides>
  <Notes>17</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32</vt:i4>
      </vt:variant>
    </vt:vector>
  </HeadingPairs>
  <TitlesOfParts>
    <vt:vector size="49" baseType="lpstr">
      <vt:lpstr>Arial Unicode MS</vt:lpstr>
      <vt:lpstr>Adobe Heiti Std R</vt:lpstr>
      <vt:lpstr>Arial</vt:lpstr>
      <vt:lpstr>Bookman</vt:lpstr>
      <vt:lpstr>Calibri</vt:lpstr>
      <vt:lpstr>Calibri Light</vt:lpstr>
      <vt:lpstr>Courier New</vt:lpstr>
      <vt:lpstr>Tahoma</vt:lpstr>
      <vt:lpstr>Verdana</vt:lpstr>
      <vt:lpstr>Wingdings</vt:lpstr>
      <vt:lpstr>IIASA alternatives</vt:lpstr>
      <vt:lpstr>Custom Design</vt:lpstr>
      <vt:lpstr>IIASA Anniversary 16-9</vt:lpstr>
      <vt:lpstr>1_IIASA alternatives</vt:lpstr>
      <vt:lpstr>1_IIASA Anniversary 16-9</vt:lpstr>
      <vt:lpstr>2_IIASA alternatives</vt:lpstr>
      <vt:lpstr>Office Theme</vt:lpstr>
      <vt:lpstr>   Towards cost-effective air pollution strategies </vt:lpstr>
      <vt:lpstr>Content</vt:lpstr>
      <vt:lpstr>Method: the GAINS tool [Greenhouse gas–Air pollution Interactions and Synergies]</vt:lpstr>
      <vt:lpstr>Why cost-effectiveness analysis?</vt:lpstr>
      <vt:lpstr>Cost-benefits vs cost-effectiveness analysis (context: air pollution control)</vt:lpstr>
      <vt:lpstr>PowerPoint Presentation</vt:lpstr>
      <vt:lpstr>Why is it difficult to find cost-effective measures?</vt:lpstr>
      <vt:lpstr>PowerPoint Presentation</vt:lpstr>
      <vt:lpstr>The Matrix</vt:lpstr>
      <vt:lpstr>Why is it difficult to find cost-effective measures?</vt:lpstr>
      <vt:lpstr>Why is it difficult to find cost-effective measures?</vt:lpstr>
      <vt:lpstr>Why is it difficult to find cost-effective measures?</vt:lpstr>
      <vt:lpstr>Why is it difficult to plan with cost-effective measures?</vt:lpstr>
      <vt:lpstr>Method: the GAINS tool [Greenhouse gas–Air pollution Interactions and Synergies]</vt:lpstr>
      <vt:lpstr>What indicator should policy targets be set on?</vt:lpstr>
      <vt:lpstr>Which is the approach taken by the EU Commission?</vt:lpstr>
      <vt:lpstr>What indicator should policy targets be set on?</vt:lpstr>
      <vt:lpstr>A fair method for target setting: “gap closure”</vt:lpstr>
      <vt:lpstr>A fair method for target setting: gap closure</vt:lpstr>
      <vt:lpstr>Target setting:  “Nice properties” of the gap closure approach</vt:lpstr>
      <vt:lpstr>Setting a specific target:  Examples of the resulting cost-effective measures</vt:lpstr>
      <vt:lpstr>PowerPoint Presentation</vt:lpstr>
      <vt:lpstr>Targets used in the Revision of the Gothenburg Protocol</vt:lpstr>
      <vt:lpstr>Example Moldova</vt:lpstr>
      <vt:lpstr>Method: the GAINS tool [Greenhouse gas–Air pollution Interactions and Synergies]</vt:lpstr>
      <vt:lpstr>Optimization: a primer</vt:lpstr>
      <vt:lpstr>Types of constraints</vt:lpstr>
      <vt:lpstr>Three uses of the GAINS optimization routine</vt:lpstr>
      <vt:lpstr>Cost curves:  single pollutant / local concentration / full regional cooperation</vt:lpstr>
      <vt:lpstr>Implementation</vt:lpstr>
      <vt:lpstr>PowerPoint Presentation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ISLAAM Adam</dc:creator>
  <cp:lastModifiedBy>WAGNER Fabian</cp:lastModifiedBy>
  <cp:revision>106</cp:revision>
  <cp:lastPrinted>2020-11-29T15:41:15Z</cp:lastPrinted>
  <dcterms:created xsi:type="dcterms:W3CDTF">2020-01-27T15:44:18Z</dcterms:created>
  <dcterms:modified xsi:type="dcterms:W3CDTF">2023-11-09T10:19:15Z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0x010100C431CE1A84E4024F8BDA96CB03543DE8</vt:lpwstr>
  </property>
  <property fmtid="{D5CDD505-2E9C-101B-9397-08002B2CF9AE}" pid="3" name="_dlc_DocIdItemGuid">
    <vt:lpwstr>21d70297-cd61-47d2-9611-414a1fcff47b</vt:lpwstr>
  </property>
  <property fmtid="{D5CDD505-2E9C-101B-9397-08002B2CF9AE}" pid="4" name="MediaServiceImageTags">
    <vt:lpwstr/>
  </property>
</Properties>
</file>