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  <p:sldMasterId id="2147483742" r:id="rId5"/>
    <p:sldMasterId id="2147483762" r:id="rId6"/>
    <p:sldMasterId id="2147483793" r:id="rId7"/>
    <p:sldMasterId id="2147483805" r:id="rId8"/>
    <p:sldMasterId id="2147483816" r:id="rId9"/>
    <p:sldMasterId id="2147483834" r:id="rId10"/>
    <p:sldMasterId id="2147483849" r:id="rId11"/>
    <p:sldMasterId id="2147483870" r:id="rId12"/>
    <p:sldMasterId id="2147483882" r:id="rId13"/>
    <p:sldMasterId id="2147483894" r:id="rId14"/>
  </p:sldMasterIdLst>
  <p:notesMasterIdLst>
    <p:notesMasterId r:id="rId32"/>
  </p:notesMasterIdLst>
  <p:handoutMasterIdLst>
    <p:handoutMasterId r:id="rId33"/>
  </p:handoutMasterIdLst>
  <p:sldIdLst>
    <p:sldId id="2378" r:id="rId15"/>
    <p:sldId id="2579" r:id="rId16"/>
    <p:sldId id="2522" r:id="rId17"/>
    <p:sldId id="2576" r:id="rId18"/>
    <p:sldId id="2577" r:id="rId19"/>
    <p:sldId id="2578" r:id="rId20"/>
    <p:sldId id="256" r:id="rId21"/>
    <p:sldId id="2580" r:id="rId22"/>
    <p:sldId id="2581" r:id="rId23"/>
    <p:sldId id="2582" r:id="rId24"/>
    <p:sldId id="2583" r:id="rId25"/>
    <p:sldId id="2584" r:id="rId26"/>
    <p:sldId id="2585" r:id="rId27"/>
    <p:sldId id="2586" r:id="rId28"/>
    <p:sldId id="2587" r:id="rId29"/>
    <p:sldId id="774" r:id="rId30"/>
    <p:sldId id="2574" r:id="rId31"/>
  </p:sldIdLst>
  <p:sldSz cx="12192000" cy="6858000"/>
  <p:notesSz cx="7010400" cy="9296400"/>
  <p:custShowLst>
    <p:custShow name="IAEA nexus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HI Keywan" initials="K" lastIdx="6" clrIdx="0">
    <p:extLst>
      <p:ext uri="{19B8F6BF-5375-455C-9EA6-DF929625EA0E}">
        <p15:presenceInfo xmlns:p15="http://schemas.microsoft.com/office/powerpoint/2012/main" userId="RIAHI Key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00579C"/>
    <a:srgbClr val="2754A2"/>
    <a:srgbClr val="142E55"/>
    <a:srgbClr val="381749"/>
    <a:srgbClr val="1A0431"/>
    <a:srgbClr val="C679F6"/>
    <a:srgbClr val="73B573"/>
    <a:srgbClr val="7AB97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0"/>
    <p:restoredTop sz="90442" autoAdjust="0"/>
  </p:normalViewPr>
  <p:slideViewPr>
    <p:cSldViewPr snapToGrid="0">
      <p:cViewPr varScale="1">
        <p:scale>
          <a:sx n="51" d="100"/>
          <a:sy n="51" d="100"/>
        </p:scale>
        <p:origin x="108" y="648"/>
      </p:cViewPr>
      <p:guideLst>
        <p:guide orient="horz" pos="21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t" anchorCtr="0" compatLnSpc="1">
            <a:prstTxWarp prst="textNoShape">
              <a:avLst/>
            </a:prstTxWarp>
          </a:bodyPr>
          <a:lstStyle>
            <a:lvl1pPr algn="l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b" anchorCtr="0" compatLnSpc="1">
            <a:prstTxWarp prst="textNoShape">
              <a:avLst/>
            </a:prstTxWarp>
          </a:bodyPr>
          <a:lstStyle>
            <a:lvl1pPr algn="l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40062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9595410-4235-4A55-8DF2-9A18D24A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1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t" anchorCtr="0" compatLnSpc="1">
            <a:prstTxWarp prst="textNoShape">
              <a:avLst/>
            </a:prstTxWarp>
          </a:bodyPr>
          <a:lstStyle>
            <a:lvl1pPr algn="l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b" anchorCtr="0" compatLnSpc="1">
            <a:prstTxWarp prst="textNoShape">
              <a:avLst/>
            </a:prstTxWarp>
          </a:bodyPr>
          <a:lstStyle>
            <a:lvl1pPr algn="l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40062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998" tIns="43999" rIns="87998" bIns="43999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3AC87D8-7E61-4898-B90C-2F3B2AD0D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85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AC87D8-7E61-4898-B90C-2F3B2AD0D5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8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87D8-7E61-4898-B90C-2F3B2AD0D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79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30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87D8-7E61-4898-B90C-2F3B2AD0D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79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08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87D8-7E61-4898-B90C-2F3B2AD0D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79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12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87D8-7E61-4898-B90C-2F3B2AD0D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79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95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87D8-7E61-4898-B90C-2F3B2AD0D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79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49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87D8-7E61-4898-B90C-2F3B2AD0D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79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6041-2A24-4E54-AD6A-B9F5E4B777DA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6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EB5AE-8B37-6E46-A356-F5D5008C3F45}" type="slidenum">
              <a:rPr lang="en-GB"/>
              <a:pPr/>
              <a:t>5</a:t>
            </a:fld>
            <a:endParaRPr lang="en-GB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701675"/>
            <a:ext cx="6121400" cy="3444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875" y="4357071"/>
            <a:ext cx="5034532" cy="4077809"/>
          </a:xfrm>
        </p:spPr>
        <p:txBody>
          <a:bodyPr lIns="91430" tIns="45715" rIns="91430" bIns="4571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87D8-7E61-4898-B90C-2F3B2AD0D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79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8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87D8-7E61-4898-B90C-2F3B2AD0D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79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37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87D8-7E61-4898-B90C-2F3B2AD0D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79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60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9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C87D8-7E61-4898-B90C-2F3B2AD0D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794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54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emf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svg"/><Relationship Id="rId21" Type="http://schemas.openxmlformats.org/officeDocument/2006/relationships/image" Target="../media/image39.sv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svg"/><Relationship Id="rId50" Type="http://schemas.openxmlformats.org/officeDocument/2006/relationships/image" Target="../media/image68.png"/><Relationship Id="rId55" Type="http://schemas.openxmlformats.org/officeDocument/2006/relationships/image" Target="../media/image73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svg"/><Relationship Id="rId41" Type="http://schemas.openxmlformats.org/officeDocument/2006/relationships/image" Target="../media/image59.svg"/><Relationship Id="rId54" Type="http://schemas.openxmlformats.org/officeDocument/2006/relationships/image" Target="../media/image7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svg"/><Relationship Id="rId40" Type="http://schemas.openxmlformats.org/officeDocument/2006/relationships/image" Target="../media/image58.png"/><Relationship Id="rId45" Type="http://schemas.openxmlformats.org/officeDocument/2006/relationships/image" Target="../media/image63.svg"/><Relationship Id="rId53" Type="http://schemas.openxmlformats.org/officeDocument/2006/relationships/image" Target="../media/image71.svg"/><Relationship Id="rId58" Type="http://schemas.openxmlformats.org/officeDocument/2006/relationships/image" Target="../media/image76.pn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svg"/><Relationship Id="rId57" Type="http://schemas.openxmlformats.org/officeDocument/2006/relationships/image" Target="../media/image75.svg"/><Relationship Id="rId61" Type="http://schemas.openxmlformats.org/officeDocument/2006/relationships/image" Target="../media/image79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31" Type="http://schemas.openxmlformats.org/officeDocument/2006/relationships/image" Target="../media/image49.sv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60" Type="http://schemas.openxmlformats.org/officeDocument/2006/relationships/image" Target="../media/image7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48.png"/><Relationship Id="rId35" Type="http://schemas.openxmlformats.org/officeDocument/2006/relationships/image" Target="../media/image53.svg"/><Relationship Id="rId43" Type="http://schemas.openxmlformats.org/officeDocument/2006/relationships/image" Target="../media/image61.svg"/><Relationship Id="rId48" Type="http://schemas.openxmlformats.org/officeDocument/2006/relationships/image" Target="../media/image66.png"/><Relationship Id="rId56" Type="http://schemas.openxmlformats.org/officeDocument/2006/relationships/image" Target="../media/image74.png"/><Relationship Id="rId8" Type="http://schemas.openxmlformats.org/officeDocument/2006/relationships/image" Target="../media/image26.png"/><Relationship Id="rId51" Type="http://schemas.openxmlformats.org/officeDocument/2006/relationships/image" Target="../media/image69.svg"/><Relationship Id="rId3" Type="http://schemas.openxmlformats.org/officeDocument/2006/relationships/image" Target="../media/image21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33" Type="http://schemas.openxmlformats.org/officeDocument/2006/relationships/image" Target="../media/image51.sv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7.sv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sv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9" Type="http://schemas.openxmlformats.org/officeDocument/2006/relationships/image" Target="../media/image117.svg"/><Relationship Id="rId3" Type="http://schemas.openxmlformats.org/officeDocument/2006/relationships/image" Target="../media/image81.sv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85.svg"/><Relationship Id="rId12" Type="http://schemas.openxmlformats.org/officeDocument/2006/relationships/image" Target="../media/image90.png"/><Relationship Id="rId17" Type="http://schemas.openxmlformats.org/officeDocument/2006/relationships/image" Target="../media/image95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38" Type="http://schemas.openxmlformats.org/officeDocument/2006/relationships/image" Target="../media/image116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41" Type="http://schemas.openxmlformats.org/officeDocument/2006/relationships/image" Target="../media/image119.sv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115.svg"/><Relationship Id="rId40" Type="http://schemas.openxmlformats.org/officeDocument/2006/relationships/image" Target="../media/image118.png"/><Relationship Id="rId5" Type="http://schemas.openxmlformats.org/officeDocument/2006/relationships/image" Target="../media/image83.svg"/><Relationship Id="rId15" Type="http://schemas.openxmlformats.org/officeDocument/2006/relationships/image" Target="../media/image9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10" Type="http://schemas.openxmlformats.org/officeDocument/2006/relationships/image" Target="../media/image88.png"/><Relationship Id="rId19" Type="http://schemas.openxmlformats.org/officeDocument/2006/relationships/image" Target="../media/image97.svg"/><Relationship Id="rId31" Type="http://schemas.openxmlformats.org/officeDocument/2006/relationships/image" Target="../media/image109.svg"/><Relationship Id="rId4" Type="http://schemas.openxmlformats.org/officeDocument/2006/relationships/image" Target="../media/image82.png"/><Relationship Id="rId9" Type="http://schemas.openxmlformats.org/officeDocument/2006/relationships/image" Target="../media/image87.sv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96591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4"/>
            <a:ext cx="8196072" cy="15453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32C23-CFC4-DC44-9D7B-0DCBE41B1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0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6638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6869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3996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089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7106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3243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0260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557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45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EA77-0D5C-4B46-8E01-AE5184F9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4A7F6-4297-4BB6-912B-5F6672F66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67573-0E19-46FA-B068-6173A1EDE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30E02-0A74-4A2A-89A8-ED1CDBB5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268C-BD73-454E-955B-38975C9BEDD8}" type="datetimeFigureOut">
              <a:rPr lang="en-AT" smtClean="0"/>
              <a:t>11/06/2023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73EE4-5AA4-448A-9B21-53A292C5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32CB6-2E77-468D-A9E8-FF36893B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349D-A331-44A4-90A7-35A89B6C5875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442198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34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1634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275644"/>
            <a:ext cx="11495912" cy="47085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0364208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 dirty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287177"/>
            <a:ext cx="11308373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971734" y="3426088"/>
            <a:ext cx="4654674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2986578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662"/>
            <a:ext cx="5612204" cy="488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2768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439013"/>
            <a:ext cx="11497077" cy="4712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023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439013"/>
            <a:ext cx="5614416" cy="4712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438275"/>
            <a:ext cx="5614416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0224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7165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2047551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977546"/>
            <a:ext cx="11308373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629663" y="3768160"/>
            <a:ext cx="397053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 dirty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11320197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2017525"/>
            <a:ext cx="1829334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 dirty="0"/>
              <a:t>Section #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713" y="2741044"/>
            <a:ext cx="8911916" cy="653341"/>
          </a:xfrm>
        </p:spPr>
        <p:txBody>
          <a:bodyPr vert="horz" lIns="0" tIns="36000" rIns="0" bIns="36000" rtlCol="0" anchor="b">
            <a:normAutofit/>
          </a:bodyPr>
          <a:lstStyle>
            <a:lvl1pPr>
              <a:defRPr lang="de-DE" sz="4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3685633"/>
            <a:ext cx="8912680" cy="2465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147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D5F6-1273-4732-86B7-BBB49DB1B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4E9F2-A7D9-4E81-B683-1B2EF424F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F3351-0029-4480-84B3-3AA3BE0E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B5B23-4023-4E2C-9F91-D6004F99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CE3D2-CE53-4438-BB6C-A2172BD1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14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1A3F-DA0F-45DC-BC37-56698EB6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DD0C-BA45-4E67-AD45-5D9F189B8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1DB6A-BDBC-4CD0-94A3-431EBE45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8AB93-61B1-4694-9205-60D89FC2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43C53-BF13-40ED-B2E6-AD602191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77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A5B4-603A-4138-9A27-6090FFAF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2A249-E7B0-42A7-A4EF-0B85EE9F3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4D95-9D23-4127-AC1D-0DB54EFC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30F32-8385-4E8B-8ED4-3867440D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27A52-1FBD-4A73-8E06-9BE122E8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926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CB75-0E78-4ED2-A493-ECC26BDA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6EE6F-A8A3-4193-8AD3-D7C5FFF5D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0DB-15B2-4079-8C9F-FE3187DCC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AEF6F-2867-48D4-A7C5-B57AC4F9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2603D-6C2F-489B-903D-538E7CD7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1A1D7-8418-450F-B00E-E806062C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203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FA3A-62B5-47B3-B25F-05BA7DE4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A06A9-FF74-458C-A579-B7F2112E6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E60F8-E50E-4F0C-8EF2-C8E80730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79D31-BC18-45C1-96E8-7D977396F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1B8E0-CF57-49C6-A0D7-7C30A8115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A3CCB-FEAD-4EA7-B03B-A4433C4C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E800D-D9BC-4137-B0FD-8406D106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AFCFE-3708-4589-A6E6-EAF90EDB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460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61CE-F7FA-416E-B309-1E1C52B9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4057D-E2FB-4448-8CC5-8C048C4B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9B158-480D-4DB2-B8C1-3580CE31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2C90E-0D4D-4ADC-9FD4-8B5859B6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31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B5002-F563-4AFF-9B91-DB7A42A4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F969C-1F19-44B9-A3CC-5571BFF3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4A577-5A5A-4E04-8399-5CC0C8E0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938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ECFC-475B-4421-8326-4CC69DC5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8792-CC08-41E0-AF8A-6406BE95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BEC1E-BD7A-409D-9079-11A320DE8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62B65-C215-4E4D-9406-7CFFCCFA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B8C47-544B-4BA2-A196-DFDBC5D6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CB765-EEDD-4EBC-B711-D9D1DA9B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63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35E1-5557-4283-BCEC-29101EF5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77C35-7F4D-4E05-AF3D-DD2FF10ED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E21F4-08CD-477C-BBBB-4E813A695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BDF17-B247-410F-9500-4F0F0306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82A7C-1DFC-49AF-B66A-187A3A1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8064A-172D-47CE-A004-3EA81CC6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24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99B0-C97D-43D5-BAE0-1CBE7B7F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28030-1496-43B5-846E-8392A1A03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AEFFC-764B-4F0B-8ACA-1A08FEBA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B05B-7A70-4553-96B5-AB81155E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04234-BA2B-4ED1-9CEE-16E68CDA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05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62DBC3-E944-4B88-A418-4B01DB9E7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72D7A-CF56-4603-9A68-E1B0D9D6F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6805B-7796-4492-8FAE-39262561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8A191-195D-4382-BF96-1074398D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17C4-A271-4F97-A9AF-0DBE7754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52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96591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4"/>
            <a:ext cx="8196072" cy="15453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32C23-CFC4-DC44-9D7B-0DCBE41B17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226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03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1" y="1761617"/>
            <a:ext cx="9131145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41218758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7212589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3124501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34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10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6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2821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10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0934172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941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326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400"/>
            </a:lvl4pPr>
            <a:lvl5pPr>
              <a:lnSpc>
                <a:spcPct val="12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5418-B570-4A3F-A61B-EE2A133EDD3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DE3-C67D-40EB-9325-41D55C1E9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494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0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Click to add claim</a:t>
            </a:r>
            <a:br>
              <a:rPr lang="en-US" noProof="0" dirty="0"/>
            </a:br>
            <a:r>
              <a:rPr lang="en-US" noProof="0" dirty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30.11.18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Open tools for assessing quantitative scenarios in the IPCC SR15</a:t>
            </a:r>
            <a:endParaRPr lang="en-GB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4660517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A40B060-0112-4A5B-91E5-857784A4C76E}" type="datetime1">
              <a:rPr lang="en-US" smtClean="0"/>
              <a:t>11/6/2023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6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B136D71-5213-4707-A3DB-5827AFCBB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0" r="250" b="61448"/>
          <a:stretch/>
        </p:blipFill>
        <p:spPr>
          <a:xfrm>
            <a:off x="0" y="0"/>
            <a:ext cx="12192000" cy="8724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70A4E21-C43A-4B33-94E9-9FF74088CB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7503" y="111528"/>
            <a:ext cx="1883179" cy="47570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9D49E1E-57A4-45D2-9708-B602D6CF89C6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331B15-5206-4F67-A89F-4D6EE505D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59669" y="6566586"/>
            <a:ext cx="1072662" cy="14049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  <a:latin typeface="a옛날사진관2" panose="02020600000000000000" pitchFamily="18" charset="-127"/>
                <a:ea typeface="a옛날사진관2" panose="02020600000000000000" pitchFamily="18" charset="-127"/>
              </a:defRPr>
            </a:lvl1pPr>
          </a:lstStyle>
          <a:p>
            <a:r>
              <a:rPr lang="en-US" altLang="ko-KR" dirty="0"/>
              <a:t>- </a:t>
            </a:r>
            <a:fld id="{FE836093-98A3-46C7-A27A-DD43EA8D030E}" type="slidenum">
              <a:rPr lang="ko-KR" altLang="en-US" smtClean="0">
                <a:latin typeface="a시월구일1" panose="02020600000000000000" pitchFamily="18" charset="-127"/>
                <a:ea typeface="a시월구일1" panose="02020600000000000000" pitchFamily="18" charset="-127"/>
              </a:rPr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00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1">
          <p15:clr>
            <a:srgbClr val="FBAE40"/>
          </p15:clr>
        </p15:guide>
        <p15:guide id="2" pos="7329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572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1139">
          <p15:clr>
            <a:srgbClr val="FBAE40"/>
          </p15:clr>
        </p15:guide>
        <p15:guide id="8" orient="horz" pos="3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53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000"/>
            <a:ext cx="5612204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101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287177"/>
            <a:ext cx="11495912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42655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287177"/>
            <a:ext cx="11308373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971734" y="3426088"/>
            <a:ext cx="4654674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419290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2713" y="881742"/>
            <a:ext cx="10648188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439013"/>
            <a:ext cx="11497077" cy="4712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365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439013"/>
            <a:ext cx="5614416" cy="4712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438275"/>
            <a:ext cx="5614416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01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26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2713" y="881740"/>
            <a:ext cx="10648188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114573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977546"/>
            <a:ext cx="11308373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629663" y="3768160"/>
            <a:ext cx="397053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2439928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2017525"/>
            <a:ext cx="1829334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Section #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713" y="2741044"/>
            <a:ext cx="8911916" cy="653341"/>
          </a:xfrm>
        </p:spPr>
        <p:txBody>
          <a:bodyPr vert="horz" lIns="0" tIns="36000" rIns="0" bIns="36000" rtlCol="0" anchor="b">
            <a:normAutofit/>
          </a:bodyPr>
          <a:lstStyle>
            <a:lvl1pPr>
              <a:defRPr lang="de-DE" sz="4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section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3685633"/>
            <a:ext cx="8912680" cy="2465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457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562537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DF3B6159-94CC-4296-80EE-62DF63E52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25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56422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146EE64B-5197-40AD-9FA0-F76C4296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EC0E19B9-CE4E-41F0-BBBA-10B60860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5913"/>
            <a:ext cx="121920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696C124F-C388-40E5-A318-59BC29E4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88" y="276225"/>
            <a:ext cx="208756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96591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4"/>
            <a:ext cx="8196072" cy="15453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2E8101-4F3F-41C0-AFD8-826A9443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BCE3-A86A-4B81-8440-7BAEDE638A78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F3CA3F-788D-4F07-94AE-9A139307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812D14-0C79-4838-A6A0-7A26299F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CF2B-95FF-499A-8229-C6059B67F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1"/>
            <a:ext cx="10991088" cy="8372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1" y="1080655"/>
            <a:ext cx="11542962" cy="50323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132686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44D20-26AC-40A7-B6C9-0C5D1F24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3E21-9472-4CF0-A2B5-62A6A930536D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CCB5A-FE6E-4001-BD4B-4DEC6ABB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AE9D7-1C2D-4499-844D-AC3FC587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0981-B761-49AF-A081-F3522D116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7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712" y="1"/>
            <a:ext cx="10991088" cy="8372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62711" y="1080655"/>
            <a:ext cx="11542962" cy="50323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F34DC-7FF4-4EF5-8459-8CD1CEEC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6462-6844-413D-92D3-411D030CDEA5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BECD3-8133-4562-A5C3-9E67C895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CEBC2-AD64-43B0-942C-AA990832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1F5A-F778-4B2B-8BA2-FAE5FE642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5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001487"/>
            <a:ext cx="5574792" cy="511146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54496" y="1001487"/>
            <a:ext cx="5574792" cy="511146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2712" y="-25887"/>
            <a:ext cx="10515600" cy="1027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A592E-0EB9-4942-8DFE-B4A683DDFB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51CF-A498-438B-8063-C128A0C2501A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853CB-493A-41A3-B055-F39E546205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A500D-E237-4B82-B1CB-DD9BDE83FC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6E19-4AC9-4CE9-BCFB-98EC597AD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95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0"/>
            <a:ext cx="10991088" cy="7450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712" y="1021007"/>
            <a:ext cx="3675889" cy="509194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258056" y="1021007"/>
            <a:ext cx="3675889" cy="509194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8153400" y="1043709"/>
            <a:ext cx="3675889" cy="509194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F01937F-275B-4D7B-AAB2-2B31400D83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2F58D-13CC-4071-8370-32BF95277226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B8C5BAB-640C-4EB8-B768-0591DD9F22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365CEBF-E249-4C32-9027-CA26AEDAAE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9D93-34A9-439C-B3CE-40CF97DA2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0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9699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9699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62712" y="2068946"/>
            <a:ext cx="5574792" cy="404401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254496" y="2068946"/>
            <a:ext cx="5574792" cy="404401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2712" y="0"/>
            <a:ext cx="10991088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0E244-94E7-4AFF-9819-9F828B646A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2C70-1D09-4D04-98E3-462991952409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BFF47-1E49-4ADF-A52E-3D130D54FB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9FD0D-857A-4C90-B9BA-9855293303D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B50D-A1B1-4F97-86CA-CDDA40618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2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BFC0E-1636-4447-AFDC-376681CE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56F7-0089-4E3A-9049-61047371CC74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CBF32-C158-48CA-B361-5D9BBC98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7CA96-5ACA-40B3-9830-4365B639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2E19-95E1-4EEE-9A28-DE65EDA4D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14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0"/>
            <a:ext cx="10515600" cy="831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ABADC-0124-45A1-9A05-C7D56AF0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94C8-0621-4132-A0A8-603343F5A2A7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4D6CE-869A-4707-9845-2600AAF6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D6490-2EF7-46FD-A39B-6F861B71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D4BC-E4ED-47E9-9CBB-F839D44CE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4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83152-4425-43D0-A366-39D71F83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929C-2316-445A-9354-4652F31C4D94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9A24B-D373-439F-8E4F-6EF63498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B0649-AC51-4599-A16F-78D09BB9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DF3C-C1A8-4C69-8987-2A3EE631B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0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30E3A-8327-48ED-B682-4AD08D26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7EB5-1D64-416E-91AD-349ACE8A1371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71C7F-F1CB-45DE-B90C-A08D3787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EBFA1-7863-4720-8CF9-D6408B64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E0C8-7B46-45C3-BEA2-25FAC25E7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6C3A9-2E6A-421A-BCBC-F53F7C2C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9CF17-A336-4627-BA60-74318D0C14BB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FAB4-0D02-4CDA-8C65-1A55C42B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A76E-1405-4497-90CF-891482F6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B146-44E6-40F8-BE9B-093140DF2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9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001487"/>
            <a:ext cx="5574792" cy="511146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001487"/>
            <a:ext cx="5574792" cy="511146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67AE00-67FF-3C4A-9C34-D662128D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-25887"/>
            <a:ext cx="10515600" cy="1027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6635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5E301-B224-4AE0-8D9D-DC736A74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B33B-D362-44D0-8EA4-8CBF53AFBE0D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A25AE-E12C-4DAB-B9A9-C066141B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4C320-1AB8-4E75-A126-D635A0C6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5A97-0A9D-4D0D-9F67-49F56EE0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4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06102-5FD8-4B0E-887C-3677AF88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2D57-43D8-46C7-9BF4-1C8D8B6AFD90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EC7F-4D24-4FA9-BAF4-5091B327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21DA7-FDCE-4289-8D9B-D6A84323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E08D-2543-441B-9587-1318ADBE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36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601" y="881743"/>
            <a:ext cx="10655300" cy="52225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543791"/>
            <a:ext cx="11497077" cy="4607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umsplatzhalter 10">
            <a:extLst>
              <a:ext uri="{FF2B5EF4-FFF2-40B4-BE49-F238E27FC236}">
                <a16:creationId xmlns:a16="http://schemas.microsoft.com/office/drawing/2014/main" id="{3CBA51CA-A0FE-44EB-8CBF-57EF8778519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774950" y="6548438"/>
            <a:ext cx="9083675" cy="230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012C2-50E7-424A-9944-15FFE26D78ED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Fußzeilenplatzhalter 11">
            <a:extLst>
              <a:ext uri="{FF2B5EF4-FFF2-40B4-BE49-F238E27FC236}">
                <a16:creationId xmlns:a16="http://schemas.microsoft.com/office/drawing/2014/main" id="{B06C47A8-4D6E-48DA-A827-70521C53907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D0454D3F-7318-4DBF-9054-1334AC4FD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B2F8-93F4-4946-8555-4CAFD1E54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9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9072331" y="6453337"/>
            <a:ext cx="2496277" cy="365125"/>
          </a:xfrm>
          <a:prstGeom prst="rect">
            <a:avLst/>
          </a:prstGeom>
        </p:spPr>
        <p:txBody>
          <a:bodyPr/>
          <a:lstStyle/>
          <a:p>
            <a:fld id="{A005A2F1-7796-4548-8EFE-F4B6853D32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475B-9666-430A-A855-7973F7AC34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645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8" y="662859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6" y="984350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436643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287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liennummernplatzhalter 13">
            <a:extLst>
              <a:ext uri="{FF2B5EF4-FFF2-40B4-BE49-F238E27FC236}">
                <a16:creationId xmlns:a16="http://schemas.microsoft.com/office/drawing/2014/main" id="{AAF2A0D3-C83D-43CE-AFE0-440BEA857D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6158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275644"/>
            <a:ext cx="11495912" cy="47085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7" name="Foliennummernplatzhalter 13">
            <a:extLst>
              <a:ext uri="{FF2B5EF4-FFF2-40B4-BE49-F238E27FC236}">
                <a16:creationId xmlns:a16="http://schemas.microsoft.com/office/drawing/2014/main" id="{7560D0CD-FD38-42A1-93AA-C8598033D0E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6944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287177"/>
            <a:ext cx="11308373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971734" y="3426088"/>
            <a:ext cx="4654674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/>
              <a:t>Click to edit y-label</a:t>
            </a:r>
          </a:p>
        </p:txBody>
      </p:sp>
      <p:sp>
        <p:nvSpPr>
          <p:cNvPr id="10" name="Foliennummernplatzhalter 13">
            <a:extLst>
              <a:ext uri="{FF2B5EF4-FFF2-40B4-BE49-F238E27FC236}">
                <a16:creationId xmlns:a16="http://schemas.microsoft.com/office/drawing/2014/main" id="{4070AB22-900D-48ED-A8ED-805CACA2C7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48631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662"/>
            <a:ext cx="5612204" cy="488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liennummernplatzhalter 13">
            <a:extLst>
              <a:ext uri="{FF2B5EF4-FFF2-40B4-BE49-F238E27FC236}">
                <a16:creationId xmlns:a16="http://schemas.microsoft.com/office/drawing/2014/main" id="{AFD06F7A-3D76-46E4-B886-20498FA231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673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0"/>
            <a:ext cx="10991088" cy="7450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021007"/>
            <a:ext cx="3675889" cy="509194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021007"/>
            <a:ext cx="3675889" cy="509194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043709"/>
            <a:ext cx="3675889" cy="509194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200"/>
            </a:lvl1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1676462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439013"/>
            <a:ext cx="11497077" cy="4712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liennummernplatzhalter 13">
            <a:extLst>
              <a:ext uri="{FF2B5EF4-FFF2-40B4-BE49-F238E27FC236}">
                <a16:creationId xmlns:a16="http://schemas.microsoft.com/office/drawing/2014/main" id="{8A199085-0137-43DF-8D8A-6FA0C6659F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18932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439013"/>
            <a:ext cx="5614416" cy="4712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438275"/>
            <a:ext cx="5614416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liennummernplatzhalter 13">
            <a:extLst>
              <a:ext uri="{FF2B5EF4-FFF2-40B4-BE49-F238E27FC236}">
                <a16:creationId xmlns:a16="http://schemas.microsoft.com/office/drawing/2014/main" id="{BC94300E-E42C-4E40-AF2E-73B96888D3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4568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 that spans two lines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liennummernplatzhalter 13">
            <a:extLst>
              <a:ext uri="{FF2B5EF4-FFF2-40B4-BE49-F238E27FC236}">
                <a16:creationId xmlns:a16="http://schemas.microsoft.com/office/drawing/2014/main" id="{DE087EDC-BA87-4D3E-B3AA-19F4391A6E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4114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 that spans two lines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9" name="Foliennummernplatzhalter 13">
            <a:extLst>
              <a:ext uri="{FF2B5EF4-FFF2-40B4-BE49-F238E27FC236}">
                <a16:creationId xmlns:a16="http://schemas.microsoft.com/office/drawing/2014/main" id="{E78D94A0-3AF3-479B-B3E4-08E2CFEE484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28820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 that spans two lines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977546"/>
            <a:ext cx="11308373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629663" y="3768160"/>
            <a:ext cx="397053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/>
              <a:t>Click to edit y-label</a:t>
            </a:r>
          </a:p>
        </p:txBody>
      </p:sp>
      <p:sp>
        <p:nvSpPr>
          <p:cNvPr id="10" name="Foliennummernplatzhalter 13">
            <a:extLst>
              <a:ext uri="{FF2B5EF4-FFF2-40B4-BE49-F238E27FC236}">
                <a16:creationId xmlns:a16="http://schemas.microsoft.com/office/drawing/2014/main" id="{5E372190-7630-4BBA-BCD1-14995EAB6AC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1108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2017525"/>
            <a:ext cx="1829334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Section #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713" y="2741044"/>
            <a:ext cx="8911916" cy="653341"/>
          </a:xfrm>
        </p:spPr>
        <p:txBody>
          <a:bodyPr vert="horz" lIns="0" tIns="36000" rIns="0" bIns="36000" rtlCol="0" anchor="b">
            <a:normAutofit/>
          </a:bodyPr>
          <a:lstStyle>
            <a:lvl1pPr>
              <a:defRPr lang="de-DE" sz="4000" dirty="0">
                <a:solidFill>
                  <a:srgbClr val="246F2F"/>
                </a:solidFill>
              </a:defRPr>
            </a:lvl1pPr>
          </a:lstStyle>
          <a:p>
            <a:pPr lvl="0"/>
            <a:r>
              <a:rPr lang="en-US"/>
              <a:t>Click to edit section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3685633"/>
            <a:ext cx="8912680" cy="2465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liennummernplatzhalter 13">
            <a:extLst>
              <a:ext uri="{FF2B5EF4-FFF2-40B4-BE49-F238E27FC236}">
                <a16:creationId xmlns:a16="http://schemas.microsoft.com/office/drawing/2014/main" id="{A724538B-A0FB-45B3-AD31-4A4F787764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4186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8" y="662859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6" y="984350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3883995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liennummernplatzhalter 13">
            <a:extLst>
              <a:ext uri="{FF2B5EF4-FFF2-40B4-BE49-F238E27FC236}">
                <a16:creationId xmlns:a16="http://schemas.microsoft.com/office/drawing/2014/main" id="{AAF2A0D3-C83D-43CE-AFE0-440BEA857D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3644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275644"/>
            <a:ext cx="11495912" cy="47085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7" name="Foliennummernplatzhalter 13">
            <a:extLst>
              <a:ext uri="{FF2B5EF4-FFF2-40B4-BE49-F238E27FC236}">
                <a16:creationId xmlns:a16="http://schemas.microsoft.com/office/drawing/2014/main" id="{7560D0CD-FD38-42A1-93AA-C8598033D0E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00080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287177"/>
            <a:ext cx="11308373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971734" y="3426088"/>
            <a:ext cx="4654674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/>
              <a:t>Click to edit y-label</a:t>
            </a:r>
          </a:p>
        </p:txBody>
      </p:sp>
      <p:sp>
        <p:nvSpPr>
          <p:cNvPr id="10" name="Foliennummernplatzhalter 13">
            <a:extLst>
              <a:ext uri="{FF2B5EF4-FFF2-40B4-BE49-F238E27FC236}">
                <a16:creationId xmlns:a16="http://schemas.microsoft.com/office/drawing/2014/main" id="{4070AB22-900D-48ED-A8ED-805CACA2C7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478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9699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9699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068946"/>
            <a:ext cx="5574792" cy="404401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068946"/>
            <a:ext cx="5574792" cy="404401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0"/>
            <a:ext cx="10991088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672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662"/>
            <a:ext cx="5612204" cy="4882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liennummernplatzhalter 13">
            <a:extLst>
              <a:ext uri="{FF2B5EF4-FFF2-40B4-BE49-F238E27FC236}">
                <a16:creationId xmlns:a16="http://schemas.microsoft.com/office/drawing/2014/main" id="{AFD06F7A-3D76-46E4-B886-20498FA231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34613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439013"/>
            <a:ext cx="11497077" cy="4712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liennummernplatzhalter 13">
            <a:extLst>
              <a:ext uri="{FF2B5EF4-FFF2-40B4-BE49-F238E27FC236}">
                <a16:creationId xmlns:a16="http://schemas.microsoft.com/office/drawing/2014/main" id="{8A199085-0137-43DF-8D8A-6FA0C6659F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23372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2"/>
            <a:ext cx="10655300" cy="504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600" i="1" baseline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439013"/>
            <a:ext cx="5614416" cy="4712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438275"/>
            <a:ext cx="5614416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liennummernplatzhalter 13">
            <a:extLst>
              <a:ext uri="{FF2B5EF4-FFF2-40B4-BE49-F238E27FC236}">
                <a16:creationId xmlns:a16="http://schemas.microsoft.com/office/drawing/2014/main" id="{BC94300E-E42C-4E40-AF2E-73B96888D3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85933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 that spans two lines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liennummernplatzhalter 13">
            <a:extLst>
              <a:ext uri="{FF2B5EF4-FFF2-40B4-BE49-F238E27FC236}">
                <a16:creationId xmlns:a16="http://schemas.microsoft.com/office/drawing/2014/main" id="{DE087EDC-BA87-4D3E-B3AA-19F4391A6E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544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 that spans two lines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9" name="Foliennummernplatzhalter 13">
            <a:extLst>
              <a:ext uri="{FF2B5EF4-FFF2-40B4-BE49-F238E27FC236}">
                <a16:creationId xmlns:a16="http://schemas.microsoft.com/office/drawing/2014/main" id="{E78D94A0-3AF3-479B-B3E4-08E2CFEE484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8232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0"/>
            <a:ext cx="10655300" cy="104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600" i="1" noProof="0" dirty="0">
                <a:solidFill>
                  <a:schemeClr val="accent4">
                    <a:lumMod val="75000"/>
                  </a:schemeClr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 that spans two lines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977546"/>
            <a:ext cx="11308373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629663" y="3768160"/>
            <a:ext cx="397053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/>
              <a:t>Click to edit y-label</a:t>
            </a:r>
          </a:p>
        </p:txBody>
      </p:sp>
      <p:sp>
        <p:nvSpPr>
          <p:cNvPr id="10" name="Foliennummernplatzhalter 13">
            <a:extLst>
              <a:ext uri="{FF2B5EF4-FFF2-40B4-BE49-F238E27FC236}">
                <a16:creationId xmlns:a16="http://schemas.microsoft.com/office/drawing/2014/main" id="{5E372190-7630-4BBA-BCD1-14995EAB6AC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46184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2017525"/>
            <a:ext cx="1829334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Section #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713" y="2741044"/>
            <a:ext cx="8911916" cy="653341"/>
          </a:xfrm>
        </p:spPr>
        <p:txBody>
          <a:bodyPr vert="horz" lIns="0" tIns="36000" rIns="0" bIns="36000" rtlCol="0" anchor="b">
            <a:normAutofit/>
          </a:bodyPr>
          <a:lstStyle>
            <a:lvl1pPr>
              <a:defRPr lang="de-DE" sz="4000" dirty="0">
                <a:solidFill>
                  <a:srgbClr val="246F2F"/>
                </a:solidFill>
              </a:defRPr>
            </a:lvl1pPr>
          </a:lstStyle>
          <a:p>
            <a:pPr lvl="0"/>
            <a:r>
              <a:rPr lang="en-US"/>
              <a:t>Click to edit section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3685633"/>
            <a:ext cx="8912680" cy="2465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liennummernplatzhalter 13">
            <a:extLst>
              <a:ext uri="{FF2B5EF4-FFF2-40B4-BE49-F238E27FC236}">
                <a16:creationId xmlns:a16="http://schemas.microsoft.com/office/drawing/2014/main" id="{A724538B-A0FB-45B3-AD31-4A4F787764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56288" y="6557549"/>
            <a:ext cx="807720" cy="230400"/>
          </a:xfrm>
        </p:spPr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88219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splay lef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9" y="743096"/>
            <a:ext cx="5435591" cy="611490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975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740614" y="990600"/>
            <a:ext cx="6171117" cy="965200"/>
          </a:xfrm>
          <a:noFill/>
        </p:spPr>
        <p:txBody>
          <a:bodyPr lIns="0" tIns="182880" rIns="274320" bIns="182880" anchor="ctr" anchorCtr="0">
            <a:noAutofit/>
          </a:bodyPr>
          <a:lstStyle>
            <a:lvl1pPr algn="l">
              <a:lnSpc>
                <a:spcPts val="3000"/>
              </a:lnSpc>
              <a:defRPr sz="3200" b="1" baseline="0">
                <a:solidFill>
                  <a:srgbClr val="00346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40613" y="2145233"/>
            <a:ext cx="5536987" cy="4556632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1pPr>
            <a:lvl2pPr marL="342827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2pPr>
            <a:lvl3pPr marL="685659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 marL="1028488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4pPr>
            <a:lvl5pPr marL="1371316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205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splay righ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817217" y="742017"/>
            <a:ext cx="5374783" cy="611598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975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7681" y="855526"/>
            <a:ext cx="5735320" cy="1150007"/>
          </a:xfrm>
          <a:noFill/>
        </p:spPr>
        <p:txBody>
          <a:bodyPr lIns="0" tIns="182880" rIns="182880" bIns="182880" anchor="ctr" anchorCtr="0">
            <a:noAutofit/>
          </a:bodyPr>
          <a:lstStyle>
            <a:lvl1pPr algn="l">
              <a:lnSpc>
                <a:spcPts val="3000"/>
              </a:lnSpc>
              <a:defRPr sz="3200" b="1" baseline="0">
                <a:solidFill>
                  <a:srgbClr val="006A9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7680" y="2005533"/>
            <a:ext cx="5735320" cy="4556632"/>
          </a:xfrm>
        </p:spPr>
        <p:txBody>
          <a:bodyPr lIns="0" tIns="0" rIns="0" bIns="0"/>
          <a:lstStyle>
            <a:lvl1pPr marL="380990" indent="-38099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2000">
                <a:solidFill>
                  <a:srgbClr val="007DBA"/>
                </a:solidFill>
              </a:defRPr>
            </a:lvl1pPr>
            <a:lvl2pPr marL="723818" indent="-38099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2000">
                <a:solidFill>
                  <a:srgbClr val="007DBA"/>
                </a:solidFill>
              </a:defRPr>
            </a:lvl2pPr>
            <a:lvl3pPr marL="1066649" indent="-38099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2000">
                <a:solidFill>
                  <a:srgbClr val="007DBA"/>
                </a:solidFill>
              </a:defRPr>
            </a:lvl3pPr>
            <a:lvl4pPr marL="1409478" indent="-38099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2000">
                <a:solidFill>
                  <a:srgbClr val="007DBA"/>
                </a:solidFill>
              </a:defRPr>
            </a:lvl4pPr>
            <a:lvl5pPr marL="1752307" indent="-38099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Font typeface="Arial" panose="020B0604020202020204" pitchFamily="34" charset="0"/>
              <a:buChar char="•"/>
              <a:defRPr sz="2000">
                <a:solidFill>
                  <a:srgbClr val="007DBA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8323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 panels of equal siz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911278"/>
            <a:ext cx="11360485" cy="579852"/>
          </a:xfrm>
          <a:noFill/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2600"/>
              </a:lnSpc>
              <a:defRPr sz="3000" b="1" cap="none" baseline="0">
                <a:solidFill>
                  <a:srgbClr val="00346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102C5C-B9E4-E74B-9796-5916B0C4C0A7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2801" y="1694332"/>
            <a:ext cx="0" cy="4820153"/>
          </a:xfrm>
          <a:prstGeom prst="line">
            <a:avLst/>
          </a:prstGeom>
          <a:ln>
            <a:solidFill>
              <a:srgbClr val="549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DA0D8-4288-4D5B-A8A2-69D0AC7EFC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1" y="1693335"/>
            <a:ext cx="5577417" cy="4720167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6333849-0ECF-4BFF-A2F6-1A92278588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8184" y="1693334"/>
            <a:ext cx="5577417" cy="472016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8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03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 panels - landscape and portrai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911278"/>
            <a:ext cx="11360485" cy="579852"/>
          </a:xfrm>
          <a:noFill/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2600"/>
              </a:lnSpc>
              <a:defRPr sz="3000" b="1" cap="none" baseline="0">
                <a:solidFill>
                  <a:srgbClr val="00346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102C5C-B9E4-E74B-9796-5916B0C4C0A7}"/>
              </a:ext>
            </a:extLst>
          </p:cNvPr>
          <p:cNvCxnSpPr>
            <a:cxnSpLocks/>
          </p:cNvCxnSpPr>
          <p:nvPr userDrawn="1"/>
        </p:nvCxnSpPr>
        <p:spPr>
          <a:xfrm flipV="1">
            <a:off x="7633427" y="1694332"/>
            <a:ext cx="0" cy="4820153"/>
          </a:xfrm>
          <a:prstGeom prst="line">
            <a:avLst/>
          </a:prstGeom>
          <a:ln>
            <a:solidFill>
              <a:srgbClr val="549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C994E-15CC-4524-BD52-F183A36FA7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007" y="1694331"/>
            <a:ext cx="7035800" cy="4720167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3781E9-0160-49C7-ACF4-98849BDE80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06603" y="1694330"/>
            <a:ext cx="3960283" cy="472016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gure panels - portrait and landscap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911278"/>
            <a:ext cx="11360485" cy="579852"/>
          </a:xfrm>
          <a:noFill/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2600"/>
              </a:lnSpc>
              <a:defRPr sz="3000" b="1" cap="none" baseline="0">
                <a:solidFill>
                  <a:srgbClr val="00346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102C5C-B9E4-E74B-9796-5916B0C4C0A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41536" y="1683349"/>
            <a:ext cx="0" cy="4820153"/>
          </a:xfrm>
          <a:prstGeom prst="line">
            <a:avLst/>
          </a:prstGeom>
          <a:ln>
            <a:solidFill>
              <a:srgbClr val="549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AC994E-15CC-4524-BD52-F183A36FA7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1085" y="1694330"/>
            <a:ext cx="7035800" cy="4720167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3781E9-0160-49C7-ACF4-98849BDE80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00" y="1694330"/>
            <a:ext cx="3960283" cy="472016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447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igure featu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5762" y="1667334"/>
            <a:ext cx="11477324" cy="3181292"/>
          </a:xfrm>
        </p:spPr>
        <p:txBody>
          <a:bodyPr anchor="ctr" anchorCtr="1"/>
          <a:lstStyle>
            <a:lvl1pPr marL="0" indent="0" algn="ctr">
              <a:buNone/>
              <a:defRPr sz="1051">
                <a:solidFill>
                  <a:srgbClr val="000000"/>
                </a:solidFill>
              </a:defRPr>
            </a:lvl1pPr>
            <a:lvl2pPr marL="383826" indent="0">
              <a:buNone/>
              <a:defRPr sz="2325"/>
            </a:lvl2pPr>
            <a:lvl3pPr marL="767651" indent="0">
              <a:buNone/>
              <a:defRPr sz="2025"/>
            </a:lvl3pPr>
            <a:lvl4pPr marL="1151481" indent="0">
              <a:buNone/>
              <a:defRPr sz="1651"/>
            </a:lvl4pPr>
            <a:lvl5pPr marL="1535306" indent="0">
              <a:buNone/>
              <a:defRPr sz="1651"/>
            </a:lvl5pPr>
            <a:lvl6pPr marL="1919132" indent="0">
              <a:buNone/>
              <a:defRPr sz="1651"/>
            </a:lvl6pPr>
            <a:lvl7pPr marL="2302960" indent="0">
              <a:buNone/>
              <a:defRPr sz="1651"/>
            </a:lvl7pPr>
            <a:lvl8pPr marL="2686783" indent="0">
              <a:buNone/>
              <a:defRPr sz="1651"/>
            </a:lvl8pPr>
            <a:lvl9pPr marL="3070614" indent="0">
              <a:buNone/>
              <a:defRPr sz="1651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</a:t>
            </a:r>
            <a:r>
              <a:rPr lang="en-US" err="1"/>
              <a:t>PNG</a:t>
            </a:r>
            <a:r>
              <a:rPr lang="en-US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855527"/>
            <a:ext cx="12007843" cy="811807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2600"/>
              </a:lnSpc>
              <a:defRPr sz="3000" b="1" cap="none" baseline="0">
                <a:solidFill>
                  <a:srgbClr val="003466"/>
                </a:solidFill>
              </a:defRPr>
            </a:lvl1pPr>
          </a:lstStyle>
          <a:p>
            <a:r>
              <a:rPr lang="en-US"/>
              <a:t>Click here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65762" y="5099914"/>
            <a:ext cx="11477324" cy="1416148"/>
          </a:xfrm>
        </p:spPr>
        <p:txBody>
          <a:bodyPr lIns="0" tIns="0" rIns="0" bIns="0"/>
          <a:lstStyle>
            <a:lvl1pPr marL="342891" indent="-34289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accent4">
                    <a:lumMod val="50000"/>
                  </a:schemeClr>
                </a:solidFill>
              </a:defRPr>
            </a:lvl1pPr>
            <a:lvl2pPr marL="685719" indent="-34289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accent4">
                    <a:lumMod val="50000"/>
                  </a:schemeClr>
                </a:solidFill>
              </a:defRPr>
            </a:lvl2pPr>
            <a:lvl3pPr marL="1028550" indent="-34289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 marL="1371379" indent="-34289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accent4">
                    <a:lumMod val="50000"/>
                  </a:schemeClr>
                </a:solidFill>
              </a:defRPr>
            </a:lvl4pPr>
            <a:lvl5pPr marL="1714208" indent="-34289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754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911278"/>
            <a:ext cx="11360485" cy="579852"/>
          </a:xfrm>
          <a:noFill/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2600"/>
              </a:lnSpc>
              <a:defRPr sz="3000" b="1" cap="none" baseline="0">
                <a:solidFill>
                  <a:srgbClr val="00346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39A50-ED24-4982-89F8-1C618BC27310}"/>
              </a:ext>
            </a:extLst>
          </p:cNvPr>
          <p:cNvSpPr/>
          <p:nvPr userDrawn="1"/>
        </p:nvSpPr>
        <p:spPr>
          <a:xfrm>
            <a:off x="594972" y="2555442"/>
            <a:ext cx="3082137" cy="2945588"/>
          </a:xfrm>
          <a:prstGeom prst="ellipse">
            <a:avLst/>
          </a:prstGeom>
          <a:solidFill>
            <a:srgbClr val="549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AD6294-7107-4B39-AAA6-101CA180DC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1834" y="3179234"/>
            <a:ext cx="2125133" cy="180551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F28239-4E87-4A54-8707-4566DEF5627A}"/>
              </a:ext>
            </a:extLst>
          </p:cNvPr>
          <p:cNvSpPr/>
          <p:nvPr userDrawn="1"/>
        </p:nvSpPr>
        <p:spPr>
          <a:xfrm>
            <a:off x="4508604" y="2555442"/>
            <a:ext cx="3082137" cy="2945588"/>
          </a:xfrm>
          <a:prstGeom prst="ellipse">
            <a:avLst/>
          </a:prstGeom>
          <a:solidFill>
            <a:srgbClr val="549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D8B7863-4D46-4DB7-9C1F-BFB0614B2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466" y="3179234"/>
            <a:ext cx="2125133" cy="180551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95A243-EC5E-45F1-B056-9193E9A87EC5}"/>
              </a:ext>
            </a:extLst>
          </p:cNvPr>
          <p:cNvSpPr/>
          <p:nvPr userDrawn="1"/>
        </p:nvSpPr>
        <p:spPr>
          <a:xfrm>
            <a:off x="8422236" y="2555442"/>
            <a:ext cx="3082137" cy="2945588"/>
          </a:xfrm>
          <a:prstGeom prst="ellipse">
            <a:avLst/>
          </a:prstGeom>
          <a:solidFill>
            <a:srgbClr val="549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386345E-7603-4D6B-A0FE-A383C10214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9098" y="3179234"/>
            <a:ext cx="2125133" cy="180551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30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block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DE0BB8-9E89-49E2-84F9-C0AA6FC2E1EA}"/>
              </a:ext>
            </a:extLst>
          </p:cNvPr>
          <p:cNvSpPr/>
          <p:nvPr userDrawn="1"/>
        </p:nvSpPr>
        <p:spPr>
          <a:xfrm>
            <a:off x="1030309" y="1579810"/>
            <a:ext cx="2610119" cy="4404575"/>
          </a:xfrm>
          <a:prstGeom prst="rect">
            <a:avLst/>
          </a:prstGeom>
          <a:solidFill>
            <a:srgbClr val="5492CD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7A328B6-2992-4DC0-ABF3-D5576C52B1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1030309" y="1579811"/>
            <a:ext cx="2610119" cy="17515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975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183F06-FD8D-4734-B989-A8D2229E3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0578" y="3332201"/>
            <a:ext cx="2609849" cy="2652184"/>
          </a:xfrm>
        </p:spPr>
        <p:txBody>
          <a:bodyPr/>
          <a:lstStyle>
            <a:lvl1pPr>
              <a:defRPr sz="1467">
                <a:solidFill>
                  <a:schemeClr val="bg1"/>
                </a:solidFill>
              </a:defRPr>
            </a:lvl1pPr>
            <a:lvl2pPr>
              <a:defRPr sz="1467">
                <a:solidFill>
                  <a:schemeClr val="bg1"/>
                </a:solidFill>
              </a:defRPr>
            </a:lvl2pPr>
            <a:lvl3pPr>
              <a:defRPr sz="1467">
                <a:solidFill>
                  <a:schemeClr val="bg1"/>
                </a:solidFill>
              </a:defRPr>
            </a:lvl3pPr>
            <a:lvl4pPr>
              <a:defRPr sz="1467">
                <a:solidFill>
                  <a:schemeClr val="bg1"/>
                </a:solidFill>
              </a:defRPr>
            </a:lvl4pPr>
            <a:lvl5pPr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D89B7-045E-45E2-958B-6B32BEF5918E}"/>
              </a:ext>
            </a:extLst>
          </p:cNvPr>
          <p:cNvSpPr/>
          <p:nvPr userDrawn="1"/>
        </p:nvSpPr>
        <p:spPr>
          <a:xfrm>
            <a:off x="4790941" y="1578677"/>
            <a:ext cx="2610119" cy="4404575"/>
          </a:xfrm>
          <a:prstGeom prst="rect">
            <a:avLst/>
          </a:prstGeom>
          <a:solidFill>
            <a:srgbClr val="007DB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3DADA39-23B0-4EA7-BA5F-1477967225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ltGray">
          <a:xfrm>
            <a:off x="4790941" y="1578678"/>
            <a:ext cx="2610119" cy="17515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975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2FB5D1-8EB8-41FC-807C-F2928C1630C0}"/>
              </a:ext>
            </a:extLst>
          </p:cNvPr>
          <p:cNvSpPr/>
          <p:nvPr userDrawn="1"/>
        </p:nvSpPr>
        <p:spPr>
          <a:xfrm>
            <a:off x="8551574" y="1578675"/>
            <a:ext cx="2610119" cy="4404575"/>
          </a:xfrm>
          <a:prstGeom prst="rect">
            <a:avLst/>
          </a:prstGeom>
          <a:solidFill>
            <a:srgbClr val="006A96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5A3B82B-BDA5-420A-8B4B-7718B45007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8551574" y="1578676"/>
            <a:ext cx="2610119" cy="175152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975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94BFACA-6526-48C4-A3ED-27E905BC3E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210" y="3330201"/>
            <a:ext cx="2609849" cy="2652184"/>
          </a:xfrm>
        </p:spPr>
        <p:txBody>
          <a:bodyPr/>
          <a:lstStyle>
            <a:lvl1pPr>
              <a:defRPr sz="1467">
                <a:solidFill>
                  <a:schemeClr val="bg1"/>
                </a:solidFill>
              </a:defRPr>
            </a:lvl1pPr>
            <a:lvl2pPr>
              <a:defRPr sz="1467">
                <a:solidFill>
                  <a:schemeClr val="bg1"/>
                </a:solidFill>
              </a:defRPr>
            </a:lvl2pPr>
            <a:lvl3pPr>
              <a:defRPr sz="1467">
                <a:solidFill>
                  <a:schemeClr val="bg1"/>
                </a:solidFill>
              </a:defRPr>
            </a:lvl3pPr>
            <a:lvl4pPr>
              <a:defRPr sz="1467">
                <a:solidFill>
                  <a:schemeClr val="bg1"/>
                </a:solidFill>
              </a:defRPr>
            </a:lvl4pPr>
            <a:lvl5pPr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CA1E289-1D00-4BC0-AAE7-9C639588A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51844" y="3332201"/>
            <a:ext cx="2609849" cy="2652184"/>
          </a:xfrm>
        </p:spPr>
        <p:txBody>
          <a:bodyPr/>
          <a:lstStyle>
            <a:lvl1pPr>
              <a:defRPr sz="1467">
                <a:solidFill>
                  <a:schemeClr val="bg1"/>
                </a:solidFill>
              </a:defRPr>
            </a:lvl1pPr>
            <a:lvl2pPr>
              <a:defRPr sz="1467">
                <a:solidFill>
                  <a:schemeClr val="bg1"/>
                </a:solidFill>
              </a:defRPr>
            </a:lvl2pPr>
            <a:lvl3pPr>
              <a:defRPr sz="1467">
                <a:solidFill>
                  <a:schemeClr val="bg1"/>
                </a:solidFill>
              </a:defRPr>
            </a:lvl3pPr>
            <a:lvl4pPr>
              <a:defRPr sz="1467">
                <a:solidFill>
                  <a:schemeClr val="bg1"/>
                </a:solidFill>
              </a:defRPr>
            </a:lvl4pPr>
            <a:lvl5pPr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22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heavy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CB2EAC-3B83-4FAB-919C-5E0D15DA7016}"/>
              </a:ext>
            </a:extLst>
          </p:cNvPr>
          <p:cNvSpPr/>
          <p:nvPr userDrawn="1"/>
        </p:nvSpPr>
        <p:spPr>
          <a:xfrm>
            <a:off x="0" y="738389"/>
            <a:ext cx="6096000" cy="6119611"/>
          </a:xfrm>
          <a:prstGeom prst="rect">
            <a:avLst/>
          </a:prstGeom>
          <a:solidFill>
            <a:srgbClr val="549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F8D00-957F-49F5-96CE-20B1FA1332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1854558"/>
            <a:ext cx="4997451" cy="4479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0E10D84-C237-47E6-9799-B1C1CB652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495" y="1105156"/>
            <a:ext cx="5118231" cy="5801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A7026E-2852-4309-A37C-5A1530B7EA8E}"/>
              </a:ext>
            </a:extLst>
          </p:cNvPr>
          <p:cNvSpPr/>
          <p:nvPr userDrawn="1"/>
        </p:nvSpPr>
        <p:spPr>
          <a:xfrm>
            <a:off x="5876631" y="1627031"/>
            <a:ext cx="438739" cy="455053"/>
          </a:xfrm>
          <a:prstGeom prst="ellipse">
            <a:avLst/>
          </a:prstGeom>
          <a:solidFill>
            <a:srgbClr val="5492CD"/>
          </a:solidFill>
          <a:ln w="19050">
            <a:solidFill>
              <a:srgbClr val="F6F6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EA0737-0D64-4A98-9771-6F99B4151E55}"/>
              </a:ext>
            </a:extLst>
          </p:cNvPr>
          <p:cNvSpPr/>
          <p:nvPr userDrawn="1"/>
        </p:nvSpPr>
        <p:spPr>
          <a:xfrm>
            <a:off x="5876631" y="3201474"/>
            <a:ext cx="438739" cy="455053"/>
          </a:xfrm>
          <a:prstGeom prst="ellipse">
            <a:avLst/>
          </a:prstGeom>
          <a:solidFill>
            <a:srgbClr val="5492CD"/>
          </a:solidFill>
          <a:ln w="19050">
            <a:solidFill>
              <a:srgbClr val="F6F6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B687AE-E86F-49E2-A751-84FACFB07F96}"/>
              </a:ext>
            </a:extLst>
          </p:cNvPr>
          <p:cNvSpPr/>
          <p:nvPr userDrawn="1"/>
        </p:nvSpPr>
        <p:spPr>
          <a:xfrm>
            <a:off x="5876631" y="4912574"/>
            <a:ext cx="438739" cy="455053"/>
          </a:xfrm>
          <a:prstGeom prst="ellipse">
            <a:avLst/>
          </a:prstGeom>
          <a:solidFill>
            <a:srgbClr val="5492CD"/>
          </a:solidFill>
          <a:ln w="19050">
            <a:solidFill>
              <a:srgbClr val="F6F6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4F1D2B-DFF5-4111-B647-12624E22BE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4951" y="1627717"/>
            <a:ext cx="5179483" cy="1171291"/>
          </a:xfrm>
        </p:spPr>
        <p:txBody>
          <a:bodyPr/>
          <a:lstStyle>
            <a:lvl1pP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3D6C5FB-486D-4BD4-9DF3-BFD6B1744C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4951" y="3201473"/>
            <a:ext cx="5179483" cy="1171291"/>
          </a:xfrm>
        </p:spPr>
        <p:txBody>
          <a:bodyPr/>
          <a:lstStyle>
            <a:lvl1pP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7DDDEB6-F73B-4F18-89BB-E9BFC23CE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4951" y="4912573"/>
            <a:ext cx="5179483" cy="1171291"/>
          </a:xfrm>
        </p:spPr>
        <p:txBody>
          <a:bodyPr/>
          <a:lstStyle>
            <a:lvl1pP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13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feature for tex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32277" y="1689101"/>
            <a:ext cx="6310809" cy="2263675"/>
          </a:xfrm>
        </p:spPr>
        <p:txBody>
          <a:bodyPr anchor="ctr" anchorCtr="1"/>
          <a:lstStyle>
            <a:lvl1pPr marL="0" indent="0" algn="ctr">
              <a:buNone/>
              <a:defRPr sz="1051"/>
            </a:lvl1pPr>
            <a:lvl2pPr marL="383826" indent="0">
              <a:buNone/>
              <a:defRPr sz="2325"/>
            </a:lvl2pPr>
            <a:lvl3pPr marL="767651" indent="0">
              <a:buNone/>
              <a:defRPr sz="2025"/>
            </a:lvl3pPr>
            <a:lvl4pPr marL="1151481" indent="0">
              <a:buNone/>
              <a:defRPr sz="1651"/>
            </a:lvl4pPr>
            <a:lvl5pPr marL="1535306" indent="0">
              <a:buNone/>
              <a:defRPr sz="1651"/>
            </a:lvl5pPr>
            <a:lvl6pPr marL="1919132" indent="0">
              <a:buNone/>
              <a:defRPr sz="1651"/>
            </a:lvl6pPr>
            <a:lvl7pPr marL="2302960" indent="0">
              <a:buNone/>
              <a:defRPr sz="1651"/>
            </a:lvl7pPr>
            <a:lvl8pPr marL="2686783" indent="0">
              <a:buNone/>
              <a:defRPr sz="1651"/>
            </a:lvl8pPr>
            <a:lvl9pPr marL="3070614" indent="0">
              <a:buNone/>
              <a:defRPr sz="1651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</a:t>
            </a:r>
            <a:r>
              <a:rPr lang="en-US" err="1"/>
              <a:t>PNG</a:t>
            </a:r>
            <a:r>
              <a:rPr lang="en-US"/>
              <a:t> file recommended)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2012" y="825501"/>
            <a:ext cx="12007843" cy="707084"/>
          </a:xfrm>
          <a:noFill/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2600"/>
              </a:lnSpc>
              <a:defRPr sz="3000" b="1" cap="none" baseline="0">
                <a:solidFill>
                  <a:srgbClr val="00346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2012" y="1689101"/>
            <a:ext cx="4784560" cy="4826960"/>
          </a:xfrm>
          <a:solidFill>
            <a:srgbClr val="5492CD"/>
          </a:solidFill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1pPr>
            <a:lvl2pPr marL="342827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2pPr>
            <a:lvl3pPr marL="685659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 marL="1028488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4pPr>
            <a:lvl5pPr marL="1371316" indent="0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>
                <a:srgbClr val="0C68AC"/>
              </a:buClr>
              <a:buNone/>
              <a:defRPr sz="20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F930F5E-2E9F-5E4A-B5B7-CC7C969645B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532277" y="4081114"/>
            <a:ext cx="6310809" cy="2434949"/>
          </a:xfrm>
        </p:spPr>
        <p:txBody>
          <a:bodyPr anchor="ctr" anchorCtr="1"/>
          <a:lstStyle>
            <a:lvl1pPr marL="0" indent="0" algn="ctr">
              <a:buNone/>
              <a:defRPr sz="1051"/>
            </a:lvl1pPr>
            <a:lvl2pPr marL="383826" indent="0">
              <a:buNone/>
              <a:defRPr sz="2325"/>
            </a:lvl2pPr>
            <a:lvl3pPr marL="767651" indent="0">
              <a:buNone/>
              <a:defRPr sz="2025"/>
            </a:lvl3pPr>
            <a:lvl4pPr marL="1151481" indent="0">
              <a:buNone/>
              <a:defRPr sz="1651"/>
            </a:lvl4pPr>
            <a:lvl5pPr marL="1535306" indent="0">
              <a:buNone/>
              <a:defRPr sz="1651"/>
            </a:lvl5pPr>
            <a:lvl6pPr marL="1919132" indent="0">
              <a:buNone/>
              <a:defRPr sz="1651"/>
            </a:lvl6pPr>
            <a:lvl7pPr marL="2302960" indent="0">
              <a:buNone/>
              <a:defRPr sz="1651"/>
            </a:lvl7pPr>
            <a:lvl8pPr marL="2686783" indent="0">
              <a:buNone/>
              <a:defRPr sz="1651"/>
            </a:lvl8pPr>
            <a:lvl9pPr marL="3070614" indent="0">
              <a:buNone/>
              <a:defRPr sz="1651"/>
            </a:lvl9pPr>
          </a:lstStyle>
          <a:p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icon to add</a:t>
            </a:r>
            <a:br>
              <a:rPr lang="en-US"/>
            </a:br>
            <a:r>
              <a:rPr lang="en-US"/>
              <a:t>(150 DPI </a:t>
            </a:r>
            <a:r>
              <a:rPr lang="en-US" err="1"/>
              <a:t>PNG</a:t>
            </a:r>
            <a:r>
              <a:rPr lang="en-US"/>
              <a:t> file recommended)</a:t>
            </a:r>
          </a:p>
        </p:txBody>
      </p:sp>
    </p:spTree>
    <p:extLst>
      <p:ext uri="{BB962C8B-B14F-4D97-AF65-F5344CB8AC3E}">
        <p14:creationId xmlns:p14="http://schemas.microsoft.com/office/powerpoint/2010/main" val="178110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figure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9751-EAE4-4699-83DF-4C106E3D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B9F4B4-DE14-49FF-82DC-BE331C14FD06}"/>
              </a:ext>
            </a:extLst>
          </p:cNvPr>
          <p:cNvSpPr/>
          <p:nvPr userDrawn="1"/>
        </p:nvSpPr>
        <p:spPr>
          <a:xfrm>
            <a:off x="1193443" y="2094963"/>
            <a:ext cx="9994005" cy="4189927"/>
          </a:xfrm>
          <a:prstGeom prst="rect">
            <a:avLst/>
          </a:prstGeom>
          <a:solidFill>
            <a:srgbClr val="006A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2E7B94D-06E1-4FC8-B5BF-24F5AC04AF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2541431" y="2387957"/>
            <a:ext cx="7306615" cy="360393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975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449476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quote with imag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22ECBA-6FE0-F946-B363-9072D8FDA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92363-6D87-3945-976C-8999207D2E05}"/>
              </a:ext>
            </a:extLst>
          </p:cNvPr>
          <p:cNvSpPr txBox="1"/>
          <p:nvPr userDrawn="1"/>
        </p:nvSpPr>
        <p:spPr>
          <a:xfrm>
            <a:off x="4496558" y="1168017"/>
            <a:ext cx="880700" cy="296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66">
                <a:solidFill>
                  <a:srgbClr val="5492CD"/>
                </a:solidFill>
                <a:latin typeface="+mj-lt"/>
              </a:rPr>
              <a:t>“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7ED51E-7ECE-F54A-8893-2F1301EC1E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02679" y="2217781"/>
            <a:ext cx="2767532" cy="2767532"/>
          </a:xfrm>
          <a:prstGeom prst="snip2Diag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For placement only add portrait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80043" y="1523269"/>
            <a:ext cx="4416684" cy="3505927"/>
          </a:xfrm>
          <a:noFill/>
          <a:effectLst/>
        </p:spPr>
        <p:txBody>
          <a:bodyPr lIns="182880" anchor="ctr">
            <a:normAutofit/>
          </a:bodyPr>
          <a:lstStyle>
            <a:lvl1pPr marL="0" indent="0" algn="l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342827" indent="0" algn="l">
              <a:buNone/>
              <a:defRPr>
                <a:solidFill>
                  <a:schemeClr val="bg1"/>
                </a:solidFill>
              </a:defRPr>
            </a:lvl2pPr>
            <a:lvl3pPr marL="685659" indent="0" algn="l">
              <a:buNone/>
              <a:defRPr>
                <a:solidFill>
                  <a:schemeClr val="bg1"/>
                </a:solidFill>
              </a:defRPr>
            </a:lvl3pPr>
            <a:lvl4pPr marL="1028488" indent="0" algn="l">
              <a:buNone/>
              <a:defRPr>
                <a:solidFill>
                  <a:schemeClr val="bg1"/>
                </a:solidFill>
              </a:defRPr>
            </a:lvl4pPr>
            <a:lvl5pPr marL="1371316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8111090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D0B3-8520-46C5-BF3B-CDD1C9A45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5665" y="2972543"/>
            <a:ext cx="5170204" cy="6605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94AFDD-E04D-4400-BDA0-EC7F5A456736}"/>
              </a:ext>
            </a:extLst>
          </p:cNvPr>
          <p:cNvSpPr/>
          <p:nvPr userDrawn="1"/>
        </p:nvSpPr>
        <p:spPr>
          <a:xfrm>
            <a:off x="1485364" y="2308538"/>
            <a:ext cx="3537397" cy="2240924"/>
          </a:xfrm>
          <a:prstGeom prst="rect">
            <a:avLst/>
          </a:prstGeom>
          <a:noFill/>
          <a:ln w="28575">
            <a:solidFill>
              <a:srgbClr val="006A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9BD6B14-DC33-42F2-8E84-42DC37C450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1596981" y="2412643"/>
            <a:ext cx="3331335" cy="203486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451805" anchor="ctr" anchorCtr="0">
            <a:noAutofit/>
          </a:bodyPr>
          <a:lstStyle>
            <a:lvl1pPr marL="0" indent="0" algn="ctr">
              <a:buNone/>
              <a:defRPr sz="975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Arial"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A5DD3B-B22C-4A2C-99D7-CA5D38A018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6433" y="3865421"/>
            <a:ext cx="4629151" cy="5820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AAF34-96E4-4A9B-A642-17A36C1FBFA7}"/>
              </a:ext>
            </a:extLst>
          </p:cNvPr>
          <p:cNvSpPr/>
          <p:nvPr userDrawn="1"/>
        </p:nvSpPr>
        <p:spPr>
          <a:xfrm>
            <a:off x="5537201" y="2472747"/>
            <a:ext cx="206777" cy="214648"/>
          </a:xfrm>
          <a:prstGeom prst="rect">
            <a:avLst/>
          </a:prstGeom>
          <a:solidFill>
            <a:srgbClr val="549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4A530E-ACB9-4421-94CC-3E31A625C40D}"/>
              </a:ext>
            </a:extLst>
          </p:cNvPr>
          <p:cNvSpPr/>
          <p:nvPr userDrawn="1"/>
        </p:nvSpPr>
        <p:spPr>
          <a:xfrm>
            <a:off x="5843789" y="2472747"/>
            <a:ext cx="206777" cy="214648"/>
          </a:xfrm>
          <a:prstGeom prst="rect">
            <a:avLst/>
          </a:prstGeom>
          <a:solidFill>
            <a:srgbClr val="549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9BADD8-2AC1-49C6-8001-F180173C995D}"/>
              </a:ext>
            </a:extLst>
          </p:cNvPr>
          <p:cNvSpPr/>
          <p:nvPr userDrawn="1"/>
        </p:nvSpPr>
        <p:spPr>
          <a:xfrm>
            <a:off x="6155028" y="2471672"/>
            <a:ext cx="206777" cy="214648"/>
          </a:xfrm>
          <a:prstGeom prst="rect">
            <a:avLst/>
          </a:prstGeom>
          <a:solidFill>
            <a:srgbClr val="549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10C865-80FB-4876-BDEE-D940B1B5CD37}"/>
              </a:ext>
            </a:extLst>
          </p:cNvPr>
          <p:cNvSpPr/>
          <p:nvPr userDrawn="1"/>
        </p:nvSpPr>
        <p:spPr>
          <a:xfrm>
            <a:off x="6448026" y="2471672"/>
            <a:ext cx="206777" cy="214648"/>
          </a:xfrm>
          <a:prstGeom prst="rect">
            <a:avLst/>
          </a:prstGeom>
          <a:solidFill>
            <a:srgbClr val="549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21086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0"/>
            <a:ext cx="10515600" cy="831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57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Slid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4936" y="1844897"/>
            <a:ext cx="11397616" cy="1470025"/>
          </a:xfrm>
        </p:spPr>
        <p:txBody>
          <a:bodyPr lIns="0" tIns="0" rIns="0" bIns="0" anchor="b" anchorCtr="0">
            <a:noAutofit/>
          </a:bodyPr>
          <a:lstStyle>
            <a:lvl1pPr algn="ctr">
              <a:lnSpc>
                <a:spcPts val="3000"/>
              </a:lnSpc>
              <a:defRPr sz="3600" b="1" cap="all" baseline="0">
                <a:solidFill>
                  <a:srgbClr val="003466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936" y="3461119"/>
            <a:ext cx="11397616" cy="228653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buNone/>
              <a:defRPr sz="2000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080197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 Library-1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9F6B-4580-4E45-B391-4ED40F72E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495" y="948989"/>
            <a:ext cx="11371232" cy="346412"/>
          </a:xfrm>
        </p:spPr>
        <p:txBody>
          <a:bodyPr>
            <a:normAutofit/>
          </a:bodyPr>
          <a:lstStyle>
            <a:lvl1pPr marL="0" marR="0" indent="0" algn="l" defTabSz="342830" rtl="0" eaLnBrk="1" fontAlgn="auto" latinLnBrk="0" hangingPunct="1">
              <a:lnSpc>
                <a:spcPts val="22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i="1">
                <a:solidFill>
                  <a:srgbClr val="C00000"/>
                </a:solidFill>
              </a:defRPr>
            </a:lvl1pPr>
          </a:lstStyle>
          <a:p>
            <a:r>
              <a:rPr lang="en-US"/>
              <a:t>Resource Library – Do not include in presentation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7AFA68-CFE2-1542-A1CC-1382275C5FBA}"/>
              </a:ext>
            </a:extLst>
          </p:cNvPr>
          <p:cNvSpPr txBox="1">
            <a:spLocks/>
          </p:cNvSpPr>
          <p:nvPr userDrawn="1"/>
        </p:nvSpPr>
        <p:spPr>
          <a:xfrm>
            <a:off x="273953" y="1295400"/>
            <a:ext cx="4315808" cy="858216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758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52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 i="0">
                <a:solidFill>
                  <a:schemeClr val="bg1">
                    <a:lumMod val="50000"/>
                  </a:schemeClr>
                </a:solidFill>
              </a:rPr>
              <a:t>General icons (copy/paste)</a:t>
            </a: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39BD8CAE-777B-F24F-A6A5-86CD51028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520" y="2498189"/>
            <a:ext cx="387592" cy="387592"/>
          </a:xfrm>
          <a:prstGeom prst="rect">
            <a:avLst/>
          </a:prstGeom>
        </p:spPr>
      </p:pic>
      <p:pic>
        <p:nvPicPr>
          <p:cNvPr id="5" name="Graphic 4" descr="Gears">
            <a:extLst>
              <a:ext uri="{FF2B5EF4-FFF2-40B4-BE49-F238E27FC236}">
                <a16:creationId xmlns:a16="http://schemas.microsoft.com/office/drawing/2014/main" id="{F183096A-62E7-944E-A29C-81BC93AC5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205" y="2498189"/>
            <a:ext cx="387592" cy="387592"/>
          </a:xfrm>
          <a:prstGeom prst="rect">
            <a:avLst/>
          </a:prstGeom>
        </p:spPr>
      </p:pic>
      <p:pic>
        <p:nvPicPr>
          <p:cNvPr id="6" name="Graphic 5" descr="Bar chart">
            <a:extLst>
              <a:ext uri="{FF2B5EF4-FFF2-40B4-BE49-F238E27FC236}">
                <a16:creationId xmlns:a16="http://schemas.microsoft.com/office/drawing/2014/main" id="{5A029C25-C747-A443-9A92-67CE7F4CA4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9567" y="2540961"/>
            <a:ext cx="387592" cy="387592"/>
          </a:xfrm>
          <a:prstGeom prst="rect">
            <a:avLst/>
          </a:prstGeom>
        </p:spPr>
      </p:pic>
      <p:pic>
        <p:nvPicPr>
          <p:cNvPr id="7" name="Graphic 6" descr="Sustainability">
            <a:extLst>
              <a:ext uri="{FF2B5EF4-FFF2-40B4-BE49-F238E27FC236}">
                <a16:creationId xmlns:a16="http://schemas.microsoft.com/office/drawing/2014/main" id="{65E131E9-CEDE-F44E-B0D9-7F5DD66AA57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19860" y="2498188"/>
            <a:ext cx="387592" cy="387592"/>
          </a:xfrm>
          <a:prstGeom prst="rect">
            <a:avLst/>
          </a:prstGeom>
        </p:spPr>
      </p:pic>
      <p:pic>
        <p:nvPicPr>
          <p:cNvPr id="8" name="Graphic 7" descr="Open hand with plant">
            <a:extLst>
              <a:ext uri="{FF2B5EF4-FFF2-40B4-BE49-F238E27FC236}">
                <a16:creationId xmlns:a16="http://schemas.microsoft.com/office/drawing/2014/main" id="{AA52F5BD-EBF7-A544-A88B-44B6934499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99408" y="2540960"/>
            <a:ext cx="387592" cy="387592"/>
          </a:xfrm>
          <a:prstGeom prst="rect">
            <a:avLst/>
          </a:prstGeom>
        </p:spPr>
      </p:pic>
      <p:pic>
        <p:nvPicPr>
          <p:cNvPr id="9" name="Graphic 8" descr="Leaf">
            <a:extLst>
              <a:ext uri="{FF2B5EF4-FFF2-40B4-BE49-F238E27FC236}">
                <a16:creationId xmlns:a16="http://schemas.microsoft.com/office/drawing/2014/main" id="{FAEAE1AA-AED0-EA40-A728-996AB8974B2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1921" y="3470133"/>
            <a:ext cx="383025" cy="383025"/>
          </a:xfrm>
          <a:prstGeom prst="rect">
            <a:avLst/>
          </a:prstGeom>
        </p:spPr>
      </p:pic>
      <p:pic>
        <p:nvPicPr>
          <p:cNvPr id="10" name="Graphic 9" descr="Recycle">
            <a:extLst>
              <a:ext uri="{FF2B5EF4-FFF2-40B4-BE49-F238E27FC236}">
                <a16:creationId xmlns:a16="http://schemas.microsoft.com/office/drawing/2014/main" id="{C8A3CEBE-49FB-9642-A1CC-1F8C990A045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1583" y="3486492"/>
            <a:ext cx="387637" cy="387637"/>
          </a:xfrm>
          <a:prstGeom prst="rect">
            <a:avLst/>
          </a:prstGeom>
        </p:spPr>
      </p:pic>
      <p:pic>
        <p:nvPicPr>
          <p:cNvPr id="11" name="Graphic 10" descr="Cursor">
            <a:extLst>
              <a:ext uri="{FF2B5EF4-FFF2-40B4-BE49-F238E27FC236}">
                <a16:creationId xmlns:a16="http://schemas.microsoft.com/office/drawing/2014/main" id="{7784DFBC-CAC4-F54D-BBC6-A13043E18C0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87355" y="3411653"/>
            <a:ext cx="449240" cy="449240"/>
          </a:xfrm>
          <a:prstGeom prst="rect">
            <a:avLst/>
          </a:prstGeom>
        </p:spPr>
      </p:pic>
      <p:pic>
        <p:nvPicPr>
          <p:cNvPr id="12" name="Graphic 11" descr="User">
            <a:extLst>
              <a:ext uri="{FF2B5EF4-FFF2-40B4-BE49-F238E27FC236}">
                <a16:creationId xmlns:a16="http://schemas.microsoft.com/office/drawing/2014/main" id="{8EAC7732-CF29-8645-AC71-65BE119AD08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76045" y="3486493"/>
            <a:ext cx="428276" cy="428276"/>
          </a:xfrm>
          <a:prstGeom prst="rect">
            <a:avLst/>
          </a:prstGeom>
        </p:spPr>
      </p:pic>
      <p:pic>
        <p:nvPicPr>
          <p:cNvPr id="13" name="Graphic 12" descr="Users">
            <a:extLst>
              <a:ext uri="{FF2B5EF4-FFF2-40B4-BE49-F238E27FC236}">
                <a16:creationId xmlns:a16="http://schemas.microsoft.com/office/drawing/2014/main" id="{F80EDA25-EE18-5142-874F-D3313DFCBEC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61114" y="3328254"/>
            <a:ext cx="596145" cy="596145"/>
          </a:xfrm>
          <a:prstGeom prst="rect">
            <a:avLst/>
          </a:prstGeom>
        </p:spPr>
      </p:pic>
      <p:pic>
        <p:nvPicPr>
          <p:cNvPr id="14" name="Graphic 13" descr="Circle with right arrow">
            <a:extLst>
              <a:ext uri="{FF2B5EF4-FFF2-40B4-BE49-F238E27FC236}">
                <a16:creationId xmlns:a16="http://schemas.microsoft.com/office/drawing/2014/main" id="{12942B92-1F64-4040-93E8-A8E8C14E689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68422" y="3517672"/>
            <a:ext cx="423373" cy="423373"/>
          </a:xfrm>
          <a:prstGeom prst="rect">
            <a:avLst/>
          </a:prstGeom>
        </p:spPr>
      </p:pic>
      <p:pic>
        <p:nvPicPr>
          <p:cNvPr id="15" name="Graphic 14" descr="Gavel">
            <a:extLst>
              <a:ext uri="{FF2B5EF4-FFF2-40B4-BE49-F238E27FC236}">
                <a16:creationId xmlns:a16="http://schemas.microsoft.com/office/drawing/2014/main" id="{B5E0BD4A-B9BE-5E4D-BD39-1AE998983F9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65590" y="3542531"/>
            <a:ext cx="360236" cy="360236"/>
          </a:xfrm>
          <a:prstGeom prst="rect">
            <a:avLst/>
          </a:prstGeom>
        </p:spPr>
      </p:pic>
      <p:pic>
        <p:nvPicPr>
          <p:cNvPr id="16" name="Graphic 15" descr="Warning">
            <a:extLst>
              <a:ext uri="{FF2B5EF4-FFF2-40B4-BE49-F238E27FC236}">
                <a16:creationId xmlns:a16="http://schemas.microsoft.com/office/drawing/2014/main" id="{9AF9FF5C-EFEB-5944-B831-8AB13986807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83595" y="2487069"/>
            <a:ext cx="393028" cy="393028"/>
          </a:xfrm>
          <a:prstGeom prst="rect">
            <a:avLst/>
          </a:prstGeom>
        </p:spPr>
      </p:pic>
      <p:pic>
        <p:nvPicPr>
          <p:cNvPr id="17" name="Graphic 16" descr="Monitor">
            <a:extLst>
              <a:ext uri="{FF2B5EF4-FFF2-40B4-BE49-F238E27FC236}">
                <a16:creationId xmlns:a16="http://schemas.microsoft.com/office/drawing/2014/main" id="{8ED33D66-9125-0E40-9440-89AE4DE2B46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730440" y="2487069"/>
            <a:ext cx="430537" cy="430537"/>
          </a:xfrm>
          <a:prstGeom prst="rect">
            <a:avLst/>
          </a:prstGeom>
        </p:spPr>
      </p:pic>
      <p:pic>
        <p:nvPicPr>
          <p:cNvPr id="18" name="Graphic 17" descr="Fish">
            <a:extLst>
              <a:ext uri="{FF2B5EF4-FFF2-40B4-BE49-F238E27FC236}">
                <a16:creationId xmlns:a16="http://schemas.microsoft.com/office/drawing/2014/main" id="{B831AC6F-2657-0D47-9984-4088B00FAAC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7747" y="5049094"/>
            <a:ext cx="935309" cy="935309"/>
          </a:xfrm>
          <a:prstGeom prst="rect">
            <a:avLst/>
          </a:prstGeom>
        </p:spPr>
      </p:pic>
      <p:pic>
        <p:nvPicPr>
          <p:cNvPr id="19" name="Graphic 18" descr="Rhino">
            <a:extLst>
              <a:ext uri="{FF2B5EF4-FFF2-40B4-BE49-F238E27FC236}">
                <a16:creationId xmlns:a16="http://schemas.microsoft.com/office/drawing/2014/main" id="{EC93516E-A240-C743-88C1-CF1CEFEF2C9E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725774" y="5049094"/>
            <a:ext cx="935309" cy="935309"/>
          </a:xfrm>
          <a:prstGeom prst="rect">
            <a:avLst/>
          </a:prstGeom>
        </p:spPr>
      </p:pic>
      <p:pic>
        <p:nvPicPr>
          <p:cNvPr id="20" name="Graphic 19" descr="Sparrow">
            <a:extLst>
              <a:ext uri="{FF2B5EF4-FFF2-40B4-BE49-F238E27FC236}">
                <a16:creationId xmlns:a16="http://schemas.microsoft.com/office/drawing/2014/main" id="{4CA057B4-8776-9E47-B9B8-B77A579DA613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811342" y="5119242"/>
            <a:ext cx="795013" cy="79501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B5450F9-0F64-414E-9180-0B8322BE7FBA}"/>
              </a:ext>
            </a:extLst>
          </p:cNvPr>
          <p:cNvSpPr txBox="1">
            <a:spLocks/>
          </p:cNvSpPr>
          <p:nvPr userDrawn="1"/>
        </p:nvSpPr>
        <p:spPr>
          <a:xfrm>
            <a:off x="209255" y="4484297"/>
            <a:ext cx="4315808" cy="507376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758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52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 i="0">
                <a:solidFill>
                  <a:schemeClr val="bg1">
                    <a:lumMod val="50000"/>
                  </a:schemeClr>
                </a:solidFill>
              </a:rPr>
              <a:t>Wildlife icons (copy/paste)</a:t>
            </a:r>
          </a:p>
        </p:txBody>
      </p:sp>
      <p:pic>
        <p:nvPicPr>
          <p:cNvPr id="22" name="Graphic 21" descr="Bee">
            <a:extLst>
              <a:ext uri="{FF2B5EF4-FFF2-40B4-BE49-F238E27FC236}">
                <a16:creationId xmlns:a16="http://schemas.microsoft.com/office/drawing/2014/main" id="{3D8013D5-D0C4-1A4A-BD36-56B0B4450BF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697555" y="5113432"/>
            <a:ext cx="806632" cy="806632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F153436-5A98-4241-A2C9-E857B7690004}"/>
              </a:ext>
            </a:extLst>
          </p:cNvPr>
          <p:cNvSpPr txBox="1">
            <a:spLocks/>
          </p:cNvSpPr>
          <p:nvPr userDrawn="1"/>
        </p:nvSpPr>
        <p:spPr>
          <a:xfrm>
            <a:off x="5939008" y="4509780"/>
            <a:ext cx="4315808" cy="541520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758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52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 i="0">
                <a:solidFill>
                  <a:schemeClr val="bg1">
                    <a:lumMod val="50000"/>
                  </a:schemeClr>
                </a:solidFill>
              </a:rPr>
              <a:t>Transportation (copy/paste)</a:t>
            </a:r>
          </a:p>
        </p:txBody>
      </p:sp>
      <p:pic>
        <p:nvPicPr>
          <p:cNvPr id="24" name="Graphic 23" descr="Dump truck">
            <a:extLst>
              <a:ext uri="{FF2B5EF4-FFF2-40B4-BE49-F238E27FC236}">
                <a16:creationId xmlns:a16="http://schemas.microsoft.com/office/drawing/2014/main" id="{011C8F8F-E89E-334C-ACA7-8832CE26DFC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037952" y="5184535"/>
            <a:ext cx="664427" cy="664427"/>
          </a:xfrm>
          <a:prstGeom prst="rect">
            <a:avLst/>
          </a:prstGeom>
        </p:spPr>
      </p:pic>
      <p:pic>
        <p:nvPicPr>
          <p:cNvPr id="25" name="Graphic 24" descr="Bus">
            <a:extLst>
              <a:ext uri="{FF2B5EF4-FFF2-40B4-BE49-F238E27FC236}">
                <a16:creationId xmlns:a16="http://schemas.microsoft.com/office/drawing/2014/main" id="{D7C2D11F-B8F4-374C-BAC4-74BE1BD1BDF2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918016" y="5184535"/>
            <a:ext cx="664427" cy="664427"/>
          </a:xfrm>
          <a:prstGeom prst="rect">
            <a:avLst/>
          </a:prstGeom>
        </p:spPr>
      </p:pic>
      <p:pic>
        <p:nvPicPr>
          <p:cNvPr id="26" name="Graphic 25" descr="Truck">
            <a:extLst>
              <a:ext uri="{FF2B5EF4-FFF2-40B4-BE49-F238E27FC236}">
                <a16:creationId xmlns:a16="http://schemas.microsoft.com/office/drawing/2014/main" id="{AF06028D-8A34-644E-BD5C-1445E3508EFD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863829" y="5184535"/>
            <a:ext cx="664427" cy="664427"/>
          </a:xfrm>
          <a:prstGeom prst="rect">
            <a:avLst/>
          </a:prstGeom>
        </p:spPr>
      </p:pic>
      <p:pic>
        <p:nvPicPr>
          <p:cNvPr id="27" name="Graphic 26" descr="Airplane">
            <a:extLst>
              <a:ext uri="{FF2B5EF4-FFF2-40B4-BE49-F238E27FC236}">
                <a16:creationId xmlns:a16="http://schemas.microsoft.com/office/drawing/2014/main" id="{901E5AEE-E4C6-1E4D-9B6D-42E860119303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618804" y="5184535"/>
            <a:ext cx="664427" cy="664427"/>
          </a:xfrm>
          <a:prstGeom prst="rect">
            <a:avLst/>
          </a:prstGeom>
        </p:spPr>
      </p:pic>
      <p:pic>
        <p:nvPicPr>
          <p:cNvPr id="28" name="Graphic 27" descr="Cruise ship">
            <a:extLst>
              <a:ext uri="{FF2B5EF4-FFF2-40B4-BE49-F238E27FC236}">
                <a16:creationId xmlns:a16="http://schemas.microsoft.com/office/drawing/2014/main" id="{7544DD1E-9452-4649-9331-F4F70C71B184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347472" y="5010292"/>
            <a:ext cx="974112" cy="97411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9FF2E120-D561-0D41-B2D2-510879E880DD}"/>
              </a:ext>
            </a:extLst>
          </p:cNvPr>
          <p:cNvSpPr txBox="1">
            <a:spLocks/>
          </p:cNvSpPr>
          <p:nvPr userDrawn="1"/>
        </p:nvSpPr>
        <p:spPr>
          <a:xfrm>
            <a:off x="7313935" y="1673085"/>
            <a:ext cx="4315808" cy="480531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l" defTabSz="758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52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 i="0">
                <a:solidFill>
                  <a:schemeClr val="bg1">
                    <a:lumMod val="50000"/>
                  </a:schemeClr>
                </a:solidFill>
              </a:rPr>
              <a:t>Weather/climate icons (copy/paste)</a:t>
            </a:r>
          </a:p>
        </p:txBody>
      </p:sp>
      <p:pic>
        <p:nvPicPr>
          <p:cNvPr id="30" name="Graphic 29" descr="Sun">
            <a:extLst>
              <a:ext uri="{FF2B5EF4-FFF2-40B4-BE49-F238E27FC236}">
                <a16:creationId xmlns:a16="http://schemas.microsoft.com/office/drawing/2014/main" id="{CD15CA53-0543-964C-89FD-547BD701A07B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513592" y="2432263"/>
            <a:ext cx="583320" cy="583320"/>
          </a:xfrm>
          <a:prstGeom prst="rect">
            <a:avLst/>
          </a:prstGeom>
        </p:spPr>
      </p:pic>
      <p:pic>
        <p:nvPicPr>
          <p:cNvPr id="31" name="Graphic 30" descr="Cloud">
            <a:extLst>
              <a:ext uri="{FF2B5EF4-FFF2-40B4-BE49-F238E27FC236}">
                <a16:creationId xmlns:a16="http://schemas.microsoft.com/office/drawing/2014/main" id="{A1149F20-D008-8E43-AF2C-ACB7CBCD1609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126881" y="2425620"/>
            <a:ext cx="583320" cy="583320"/>
          </a:xfrm>
          <a:prstGeom prst="rect">
            <a:avLst/>
          </a:prstGeom>
        </p:spPr>
      </p:pic>
      <p:pic>
        <p:nvPicPr>
          <p:cNvPr id="32" name="Graphic 31" descr="Partial sun">
            <a:extLst>
              <a:ext uri="{FF2B5EF4-FFF2-40B4-BE49-F238E27FC236}">
                <a16:creationId xmlns:a16="http://schemas.microsoft.com/office/drawing/2014/main" id="{FBFF43FF-D8C0-6248-965C-71ED0DC42779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856767" y="2425620"/>
            <a:ext cx="583320" cy="583320"/>
          </a:xfrm>
          <a:prstGeom prst="rect">
            <a:avLst/>
          </a:prstGeom>
        </p:spPr>
      </p:pic>
      <p:pic>
        <p:nvPicPr>
          <p:cNvPr id="33" name="Graphic 32" descr="Lightning">
            <a:extLst>
              <a:ext uri="{FF2B5EF4-FFF2-40B4-BE49-F238E27FC236}">
                <a16:creationId xmlns:a16="http://schemas.microsoft.com/office/drawing/2014/main" id="{103E25D2-0D37-3842-ACE7-C2D1A969EBB6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86652" y="2425620"/>
            <a:ext cx="583320" cy="583320"/>
          </a:xfrm>
          <a:prstGeom prst="rect">
            <a:avLst/>
          </a:prstGeom>
        </p:spPr>
      </p:pic>
      <p:pic>
        <p:nvPicPr>
          <p:cNvPr id="34" name="Graphic 33" descr="Thermometer">
            <a:extLst>
              <a:ext uri="{FF2B5EF4-FFF2-40B4-BE49-F238E27FC236}">
                <a16:creationId xmlns:a16="http://schemas.microsoft.com/office/drawing/2014/main" id="{22A8B876-6F52-FA4E-83F7-1179A6358ED6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316537" y="2425620"/>
            <a:ext cx="583320" cy="583320"/>
          </a:xfrm>
          <a:prstGeom prst="rect">
            <a:avLst/>
          </a:prstGeom>
        </p:spPr>
      </p:pic>
      <p:pic>
        <p:nvPicPr>
          <p:cNvPr id="35" name="Graphic 34" descr="Snow">
            <a:extLst>
              <a:ext uri="{FF2B5EF4-FFF2-40B4-BE49-F238E27FC236}">
                <a16:creationId xmlns:a16="http://schemas.microsoft.com/office/drawing/2014/main" id="{37868593-C47E-EE4D-A4A0-6BCCA45EC4F0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7589148" y="3219108"/>
            <a:ext cx="583320" cy="583320"/>
          </a:xfrm>
          <a:prstGeom prst="rect">
            <a:avLst/>
          </a:prstGeom>
        </p:spPr>
      </p:pic>
      <p:pic>
        <p:nvPicPr>
          <p:cNvPr id="36" name="Graphic 35" descr="Rain">
            <a:extLst>
              <a:ext uri="{FF2B5EF4-FFF2-40B4-BE49-F238E27FC236}">
                <a16:creationId xmlns:a16="http://schemas.microsoft.com/office/drawing/2014/main" id="{727B9334-0F71-1144-8A9C-503E19965B3C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8319032" y="3219108"/>
            <a:ext cx="583320" cy="5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57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 Library-2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9F6B-4580-4E45-B391-4ED40F72E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495" y="948989"/>
            <a:ext cx="11371232" cy="346412"/>
          </a:xfrm>
        </p:spPr>
        <p:txBody>
          <a:bodyPr>
            <a:normAutofit/>
          </a:bodyPr>
          <a:lstStyle>
            <a:lvl1pPr marL="0" marR="0" indent="0" algn="l" defTabSz="342830" rtl="0" eaLnBrk="1" fontAlgn="auto" latinLnBrk="0" hangingPunct="1">
              <a:lnSpc>
                <a:spcPts val="22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i="1">
                <a:solidFill>
                  <a:srgbClr val="C00000"/>
                </a:solidFill>
              </a:defRPr>
            </a:lvl1pPr>
          </a:lstStyle>
          <a:p>
            <a:r>
              <a:rPr lang="en-US"/>
              <a:t>Resource Library – Do not include in presentation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81C213F-8C4C-EC43-9CCE-F8411E92DEB1}"/>
              </a:ext>
            </a:extLst>
          </p:cNvPr>
          <p:cNvSpPr txBox="1">
            <a:spLocks/>
          </p:cNvSpPr>
          <p:nvPr userDrawn="1"/>
        </p:nvSpPr>
        <p:spPr>
          <a:xfrm>
            <a:off x="428495" y="1707208"/>
            <a:ext cx="4315808" cy="449056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758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52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 i="0">
                <a:solidFill>
                  <a:schemeClr val="bg1">
                    <a:lumMod val="50000"/>
                  </a:schemeClr>
                </a:solidFill>
              </a:rPr>
              <a:t>Environmental icons (copy/paste)</a:t>
            </a:r>
          </a:p>
        </p:txBody>
      </p:sp>
      <p:pic>
        <p:nvPicPr>
          <p:cNvPr id="38" name="Graphic 37" descr="City">
            <a:extLst>
              <a:ext uri="{FF2B5EF4-FFF2-40B4-BE49-F238E27FC236}">
                <a16:creationId xmlns:a16="http://schemas.microsoft.com/office/drawing/2014/main" id="{55BEBE72-EC22-7243-9F12-32EBFA5D92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062" y="2268105"/>
            <a:ext cx="712425" cy="712425"/>
          </a:xfrm>
          <a:prstGeom prst="rect">
            <a:avLst/>
          </a:prstGeom>
        </p:spPr>
      </p:pic>
      <p:pic>
        <p:nvPicPr>
          <p:cNvPr id="39" name="Graphic 38" descr="Factory">
            <a:extLst>
              <a:ext uri="{FF2B5EF4-FFF2-40B4-BE49-F238E27FC236}">
                <a16:creationId xmlns:a16="http://schemas.microsoft.com/office/drawing/2014/main" id="{39AE1246-EE91-B440-AC11-168329B1E0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7288" y="2232310"/>
            <a:ext cx="712425" cy="712425"/>
          </a:xfrm>
          <a:prstGeom prst="rect">
            <a:avLst/>
          </a:prstGeom>
        </p:spPr>
      </p:pic>
      <p:pic>
        <p:nvPicPr>
          <p:cNvPr id="40" name="Graphic 39" descr="Home">
            <a:extLst>
              <a:ext uri="{FF2B5EF4-FFF2-40B4-BE49-F238E27FC236}">
                <a16:creationId xmlns:a16="http://schemas.microsoft.com/office/drawing/2014/main" id="{82485854-FAAE-B14D-B0C8-7D675E0F85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24222" y="2197329"/>
            <a:ext cx="712425" cy="712425"/>
          </a:xfrm>
          <a:prstGeom prst="rect">
            <a:avLst/>
          </a:prstGeom>
        </p:spPr>
      </p:pic>
      <p:pic>
        <p:nvPicPr>
          <p:cNvPr id="41" name="Graphic 40" descr="Barn">
            <a:extLst>
              <a:ext uri="{FF2B5EF4-FFF2-40B4-BE49-F238E27FC236}">
                <a16:creationId xmlns:a16="http://schemas.microsoft.com/office/drawing/2014/main" id="{B22CE637-44A0-AC4A-8F0F-B3694EC83E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4489" y="2197329"/>
            <a:ext cx="712425" cy="712425"/>
          </a:xfrm>
          <a:prstGeom prst="rect">
            <a:avLst/>
          </a:prstGeom>
        </p:spPr>
      </p:pic>
      <p:pic>
        <p:nvPicPr>
          <p:cNvPr id="42" name="Graphic 41" descr="Tractor">
            <a:extLst>
              <a:ext uri="{FF2B5EF4-FFF2-40B4-BE49-F238E27FC236}">
                <a16:creationId xmlns:a16="http://schemas.microsoft.com/office/drawing/2014/main" id="{E0476EC4-62E6-3F46-B1CC-114BEC0BA9D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3837" y="2268105"/>
            <a:ext cx="712425" cy="712425"/>
          </a:xfrm>
          <a:prstGeom prst="rect">
            <a:avLst/>
          </a:prstGeom>
        </p:spPr>
      </p:pic>
      <p:pic>
        <p:nvPicPr>
          <p:cNvPr id="43" name="Graphic 42" descr="Wave">
            <a:extLst>
              <a:ext uri="{FF2B5EF4-FFF2-40B4-BE49-F238E27FC236}">
                <a16:creationId xmlns:a16="http://schemas.microsoft.com/office/drawing/2014/main" id="{88E3F980-C80D-BA49-985A-6E11A772A76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62981" y="2268105"/>
            <a:ext cx="712425" cy="712425"/>
          </a:xfrm>
          <a:prstGeom prst="rect">
            <a:avLst/>
          </a:prstGeom>
        </p:spPr>
      </p:pic>
      <p:pic>
        <p:nvPicPr>
          <p:cNvPr id="44" name="Graphic 43" descr="Plant">
            <a:extLst>
              <a:ext uri="{FF2B5EF4-FFF2-40B4-BE49-F238E27FC236}">
                <a16:creationId xmlns:a16="http://schemas.microsoft.com/office/drawing/2014/main" id="{A953B9F7-52F8-804D-A980-D4BC5C3B58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15785" y="2268105"/>
            <a:ext cx="608447" cy="608447"/>
          </a:xfrm>
          <a:prstGeom prst="rect">
            <a:avLst/>
          </a:prstGeom>
        </p:spPr>
      </p:pic>
      <p:pic>
        <p:nvPicPr>
          <p:cNvPr id="45" name="Graphic 44" descr="South America">
            <a:extLst>
              <a:ext uri="{FF2B5EF4-FFF2-40B4-BE49-F238E27FC236}">
                <a16:creationId xmlns:a16="http://schemas.microsoft.com/office/drawing/2014/main" id="{C381CA5A-5DB5-A944-BCCA-8B1E7ACD410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07634" y="4564355"/>
            <a:ext cx="865799" cy="865799"/>
          </a:xfrm>
          <a:prstGeom prst="rect">
            <a:avLst/>
          </a:prstGeom>
        </p:spPr>
      </p:pic>
      <p:pic>
        <p:nvPicPr>
          <p:cNvPr id="46" name="Graphic 45" descr="North America">
            <a:extLst>
              <a:ext uri="{FF2B5EF4-FFF2-40B4-BE49-F238E27FC236}">
                <a16:creationId xmlns:a16="http://schemas.microsoft.com/office/drawing/2014/main" id="{E2A337C3-9EB1-8748-8B92-A8D07E8180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9726" y="4564357"/>
            <a:ext cx="865799" cy="865799"/>
          </a:xfrm>
          <a:prstGeom prst="rect">
            <a:avLst/>
          </a:prstGeom>
        </p:spPr>
      </p:pic>
      <p:pic>
        <p:nvPicPr>
          <p:cNvPr id="47" name="Graphic 46" descr="Asia">
            <a:extLst>
              <a:ext uri="{FF2B5EF4-FFF2-40B4-BE49-F238E27FC236}">
                <a16:creationId xmlns:a16="http://schemas.microsoft.com/office/drawing/2014/main" id="{9CC1A0FA-A66E-D74A-8A20-02D0A204577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689713" y="4512449"/>
            <a:ext cx="865799" cy="865799"/>
          </a:xfrm>
          <a:prstGeom prst="rect">
            <a:avLst/>
          </a:prstGeom>
        </p:spPr>
      </p:pic>
      <p:pic>
        <p:nvPicPr>
          <p:cNvPr id="48" name="Graphic 47" descr="Australia">
            <a:extLst>
              <a:ext uri="{FF2B5EF4-FFF2-40B4-BE49-F238E27FC236}">
                <a16:creationId xmlns:a16="http://schemas.microsoft.com/office/drawing/2014/main" id="{5EED13D8-356F-7541-95C7-3D6DA76092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05503" y="4575265"/>
            <a:ext cx="865799" cy="865799"/>
          </a:xfrm>
          <a:prstGeom prst="rect">
            <a:avLst/>
          </a:prstGeom>
        </p:spPr>
      </p:pic>
      <p:pic>
        <p:nvPicPr>
          <p:cNvPr id="49" name="Graphic 48" descr="Europe">
            <a:extLst>
              <a:ext uri="{FF2B5EF4-FFF2-40B4-BE49-F238E27FC236}">
                <a16:creationId xmlns:a16="http://schemas.microsoft.com/office/drawing/2014/main" id="{591A6BCA-955E-4F41-ABA6-94FC8BDA363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15679" y="5213353"/>
            <a:ext cx="865799" cy="865799"/>
          </a:xfrm>
          <a:prstGeom prst="rect">
            <a:avLst/>
          </a:prstGeom>
        </p:spPr>
      </p:pic>
      <p:pic>
        <p:nvPicPr>
          <p:cNvPr id="50" name="Graphic 49" descr="Africa">
            <a:extLst>
              <a:ext uri="{FF2B5EF4-FFF2-40B4-BE49-F238E27FC236}">
                <a16:creationId xmlns:a16="http://schemas.microsoft.com/office/drawing/2014/main" id="{6E255A08-2979-8C43-9FB4-6EF7033FBA5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9775" y="5213353"/>
            <a:ext cx="865799" cy="865799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F9D37A1D-F3DC-DA43-8004-D23DDB339517}"/>
              </a:ext>
            </a:extLst>
          </p:cNvPr>
          <p:cNvSpPr txBox="1">
            <a:spLocks/>
          </p:cNvSpPr>
          <p:nvPr userDrawn="1"/>
        </p:nvSpPr>
        <p:spPr>
          <a:xfrm>
            <a:off x="428495" y="3915357"/>
            <a:ext cx="4315808" cy="480531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758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52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 i="0">
                <a:solidFill>
                  <a:schemeClr val="bg1">
                    <a:lumMod val="50000"/>
                  </a:schemeClr>
                </a:solidFill>
              </a:rPr>
              <a:t>Regional icons (copy/paste)</a:t>
            </a:r>
          </a:p>
        </p:txBody>
      </p:sp>
      <p:pic>
        <p:nvPicPr>
          <p:cNvPr id="52" name="Graphic 51" descr="Marker">
            <a:extLst>
              <a:ext uri="{FF2B5EF4-FFF2-40B4-BE49-F238E27FC236}">
                <a16:creationId xmlns:a16="http://schemas.microsoft.com/office/drawing/2014/main" id="{2D6F7E03-92C7-C142-9F23-A38BC392A443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92565" y="4724905"/>
            <a:ext cx="979737" cy="979737"/>
          </a:xfrm>
          <a:prstGeom prst="rect">
            <a:avLst/>
          </a:prstGeom>
        </p:spPr>
      </p:pic>
      <p:pic>
        <p:nvPicPr>
          <p:cNvPr id="53" name="Graphic 52" descr="Marker">
            <a:extLst>
              <a:ext uri="{FF2B5EF4-FFF2-40B4-BE49-F238E27FC236}">
                <a16:creationId xmlns:a16="http://schemas.microsoft.com/office/drawing/2014/main" id="{4ED333A4-9993-4045-A592-75DC98C52C1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859713" y="4724905"/>
            <a:ext cx="979737" cy="979737"/>
          </a:xfrm>
          <a:prstGeom prst="rect">
            <a:avLst/>
          </a:prstGeom>
        </p:spPr>
      </p:pic>
      <p:pic>
        <p:nvPicPr>
          <p:cNvPr id="54" name="Graphic 53" descr="Marker">
            <a:extLst>
              <a:ext uri="{FF2B5EF4-FFF2-40B4-BE49-F238E27FC236}">
                <a16:creationId xmlns:a16="http://schemas.microsoft.com/office/drawing/2014/main" id="{3A566100-B3FB-D345-87B4-32BC9A7E96A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726861" y="4724905"/>
            <a:ext cx="979737" cy="979737"/>
          </a:xfrm>
          <a:prstGeom prst="rect">
            <a:avLst/>
          </a:prstGeom>
        </p:spPr>
      </p:pic>
      <p:sp>
        <p:nvSpPr>
          <p:cNvPr id="55" name="Title 1">
            <a:extLst>
              <a:ext uri="{FF2B5EF4-FFF2-40B4-BE49-F238E27FC236}">
                <a16:creationId xmlns:a16="http://schemas.microsoft.com/office/drawing/2014/main" id="{EC2345B9-C0B6-ED4E-8353-9B29CEE8794B}"/>
              </a:ext>
            </a:extLst>
          </p:cNvPr>
          <p:cNvSpPr txBox="1">
            <a:spLocks/>
          </p:cNvSpPr>
          <p:nvPr userDrawn="1"/>
        </p:nvSpPr>
        <p:spPr>
          <a:xfrm>
            <a:off x="5920523" y="3953234"/>
            <a:ext cx="4315808" cy="49249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758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52" i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33" i="0">
                <a:solidFill>
                  <a:schemeClr val="bg1">
                    <a:lumMod val="50000"/>
                  </a:schemeClr>
                </a:solidFill>
              </a:rPr>
              <a:t>Map-related icons (copy/paste)</a:t>
            </a:r>
          </a:p>
        </p:txBody>
      </p:sp>
      <p:pic>
        <p:nvPicPr>
          <p:cNvPr id="56" name="Graphic 55" descr="Direction">
            <a:extLst>
              <a:ext uri="{FF2B5EF4-FFF2-40B4-BE49-F238E27FC236}">
                <a16:creationId xmlns:a16="http://schemas.microsoft.com/office/drawing/2014/main" id="{9A3F8DB5-6E33-E048-9C59-4CFE280F5428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018798" y="5825233"/>
            <a:ext cx="651284" cy="651284"/>
          </a:xfrm>
          <a:prstGeom prst="rect">
            <a:avLst/>
          </a:prstGeom>
        </p:spPr>
      </p:pic>
      <p:pic>
        <p:nvPicPr>
          <p:cNvPr id="57" name="Graphic 56" descr="Compass">
            <a:extLst>
              <a:ext uri="{FF2B5EF4-FFF2-40B4-BE49-F238E27FC236}">
                <a16:creationId xmlns:a16="http://schemas.microsoft.com/office/drawing/2014/main" id="{C564F98C-32FC-6D49-A12C-663AB504C689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026261" y="5751789"/>
            <a:ext cx="654723" cy="654723"/>
          </a:xfrm>
          <a:prstGeom prst="rect">
            <a:avLst/>
          </a:prstGeom>
        </p:spPr>
      </p:pic>
      <p:pic>
        <p:nvPicPr>
          <p:cNvPr id="58" name="Graphic 57" descr="Map with pin">
            <a:extLst>
              <a:ext uri="{FF2B5EF4-FFF2-40B4-BE49-F238E27FC236}">
                <a16:creationId xmlns:a16="http://schemas.microsoft.com/office/drawing/2014/main" id="{5C521E9D-07AC-1442-9245-4C78BDF80F7D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024085" y="5751790"/>
            <a:ext cx="707149" cy="707149"/>
          </a:xfrm>
          <a:prstGeom prst="rect">
            <a:avLst/>
          </a:prstGeom>
        </p:spPr>
      </p:pic>
      <p:pic>
        <p:nvPicPr>
          <p:cNvPr id="59" name="Graphic 58" descr="World">
            <a:extLst>
              <a:ext uri="{FF2B5EF4-FFF2-40B4-BE49-F238E27FC236}">
                <a16:creationId xmlns:a16="http://schemas.microsoft.com/office/drawing/2014/main" id="{5CA74FE5-E57D-A746-BC9B-995C09077A46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194274" y="5713003"/>
            <a:ext cx="738317" cy="7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18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11495912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7827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BEB4E2-004E-2A4A-A4E5-791ECEE48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Use 'Header &amp; Footer - Date' to set second footer line</a:t>
            </a:r>
            <a:endParaRPr lang="en-GB" noProof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624A94B-69A8-A64E-AC8E-D406AC167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7A718F5-12AB-7444-AEA8-0CAA0EF22F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7969FA-78A3-8649-902C-D12F28E3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62713" y="1270661"/>
            <a:ext cx="5610575" cy="4882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6246421" y="1270000"/>
            <a:ext cx="5612204" cy="4883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16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287177"/>
            <a:ext cx="11495912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333582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287177"/>
            <a:ext cx="11308373" cy="4697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971734" y="3426088"/>
            <a:ext cx="4654674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32105343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rgbClr val="2978AA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en-US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49" y="1439013"/>
            <a:ext cx="11497077" cy="4712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464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3"/>
            <a:ext cx="10655300" cy="43227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32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/>
              <a:t>Click to add claim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9D5D4-C64B-074D-8279-BA239F46B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B4B0E75-1EF5-3F4E-9763-1ADA2EE8CD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74733" y="6548750"/>
            <a:ext cx="9084295" cy="230266"/>
          </a:xfrm>
        </p:spPr>
        <p:txBody>
          <a:bodyPr/>
          <a:lstStyle/>
          <a:p>
            <a:r>
              <a:rPr lang="en-US"/>
              <a:t>Use 'Header &amp; Footer - Date' to set second footer line</a:t>
            </a:r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B8A87EB-53EF-6C4E-AEB5-195A5FC670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79ECAAF-9C72-C046-8E8B-212A51577E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1950" y="1439013"/>
            <a:ext cx="5614416" cy="4712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6222671" y="1438275"/>
            <a:ext cx="5614416" cy="471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6474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173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53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479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362713" y="1977546"/>
            <a:ext cx="11495912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4097702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, caption and y-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7D5EB1-8B5A-C34D-BAA2-CFA49CBAF3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1" y="881741"/>
            <a:ext cx="10655300" cy="9708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sz="3200" i="1" noProof="0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0" lvl="0" indent="0">
              <a:buNone/>
            </a:pPr>
            <a:r>
              <a:rPr lang="en-US" noProof="0"/>
              <a:t>Click to add claim</a:t>
            </a:r>
            <a:br>
              <a:rPr lang="en-US" noProof="0"/>
            </a:br>
            <a:r>
              <a:rPr lang="en-US" noProof="0"/>
              <a:t>with a second line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52BF138-1775-6148-A974-5C16BE3099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noProof="0"/>
              <a:t>Use 'Header &amp; Footer - Date' to set second footer line</a:t>
            </a:r>
            <a:endParaRPr lang="en-GB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A4A74F14-897C-6E4D-9528-D7A9EF6FDA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GB" noProof="0"/>
              <a:t>Use 'Header &amp; Footer - Footer' to set the first footer line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5C5EC56-06C5-7043-8E2C-AC0D3AF234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8B0777-827F-8D42-90B1-61394C340E6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2429B-F3DE-644E-A4AB-CEBD3E936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50251" y="1977546"/>
            <a:ext cx="11308373" cy="400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3E748C-3200-384B-833D-A6D019DBD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22400" y="6001118"/>
            <a:ext cx="9971315" cy="2926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/>
              <a:t>Click to edit caption</a:t>
            </a:r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D502433B-089C-7144-A4B1-6A1760057C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629663" y="3768160"/>
            <a:ext cx="3970531" cy="3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0" bIns="3600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600">
                <a:solidFill>
                  <a:srgbClr val="7F7F7F"/>
                </a:solidFill>
              </a:defRPr>
            </a:lvl1pPr>
          </a:lstStyle>
          <a:p>
            <a:pPr marL="271463" lvl="0" indent="-271463" algn="r"/>
            <a:r>
              <a:rPr lang="en-GB" noProof="0"/>
              <a:t>Click to edit y-label</a:t>
            </a:r>
          </a:p>
        </p:txBody>
      </p:sp>
    </p:spTree>
    <p:extLst>
      <p:ext uri="{BB962C8B-B14F-4D97-AF65-F5344CB8AC3E}">
        <p14:creationId xmlns:p14="http://schemas.microsoft.com/office/powerpoint/2010/main" val="28738423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3CA68-8BFC-2E4B-9706-CD8F1F398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</a:t>
            </a:r>
            <a:r>
              <a:rPr lang="en-GB" noProof="0"/>
              <a:t>edit</a:t>
            </a:r>
            <a:r>
              <a:rPr lang="en-GB"/>
              <a:t> title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CE152937-DA5F-AD4E-8DC4-ADED40C520B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550" y="3417888"/>
            <a:ext cx="1122993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Click to edit subtitle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1D1861B-F743-E74C-A3DE-0E6A3FE4B4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551" y="5083662"/>
            <a:ext cx="11229933" cy="936139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indent="0" algn="r">
              <a:buNone/>
              <a:defRPr sz="28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/>
              <a:t>Click to edit name and conference/location</a:t>
            </a:r>
          </a:p>
        </p:txBody>
      </p:sp>
    </p:spTree>
    <p:extLst>
      <p:ext uri="{BB962C8B-B14F-4D97-AF65-F5344CB8AC3E}">
        <p14:creationId xmlns:p14="http://schemas.microsoft.com/office/powerpoint/2010/main" val="25172119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6139"/>
    </mc:Choice>
    <mc:Fallback xmlns="">
      <p:transition advTm="56139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04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1894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9267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3448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308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3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1.xml"/><Relationship Id="rId16" Type="http://schemas.openxmlformats.org/officeDocument/2006/relationships/theme" Target="../theme/theme11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2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15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6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20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9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23257"/>
            <a:ext cx="10655808" cy="5153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271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FC5C03-3F87-0740-8183-695B10F501A5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608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0"/>
            <a:ext cx="10658856" cy="102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4992" y="6356351"/>
            <a:ext cx="546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27EF0-AFE4-C747-9A5E-7A066B022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77661" b="-5127"/>
          <a:stretch/>
        </p:blipFill>
        <p:spPr>
          <a:xfrm>
            <a:off x="11396400" y="163109"/>
            <a:ext cx="411168" cy="40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EB544-1A36-D141-A1B5-86E1E45B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77661" b="-5127"/>
          <a:stretch/>
        </p:blipFill>
        <p:spPr>
          <a:xfrm>
            <a:off x="11396400" y="163905"/>
            <a:ext cx="411168" cy="40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74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867" r:id="rId14"/>
    <p:sldLayoutId id="21474838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63835F-B8D9-4130-8D18-3186E470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3831C-F235-4B97-B914-0F3308272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89FB4-DB4E-4C59-B246-C98D74331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6D85E-104F-4439-8410-AA6B6B7B2A2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008A5-2138-473B-8D20-FC39A273C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2580E-CDCF-49A0-A23B-E0FD91E79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006E-4A5C-4EBF-BF27-14844AA79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1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271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FC5C03-3F87-0740-8183-695B10F501A5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608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4992" y="6356351"/>
            <a:ext cx="546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27EF0-AFE4-C747-9A5E-7A066B022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1" r="77661" b="-5127"/>
          <a:stretch/>
        </p:blipFill>
        <p:spPr>
          <a:xfrm>
            <a:off x="11396400" y="163109"/>
            <a:ext cx="411168" cy="40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EB544-1A36-D141-A1B5-86E1E45B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1" r="77661" b="-5127"/>
          <a:stretch/>
        </p:blipFill>
        <p:spPr>
          <a:xfrm>
            <a:off x="11396400" y="163905"/>
            <a:ext cx="411168" cy="40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197422"/>
            <a:ext cx="8911916" cy="6120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Use 'Header &amp; Footer - Footer' to set the first footer 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270660"/>
            <a:ext cx="11496314" cy="488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64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75" r:id="rId4"/>
    <p:sldLayoutId id="2147483776" r:id="rId5"/>
    <p:sldLayoutId id="2147483777" r:id="rId6"/>
    <p:sldLayoutId id="2147483778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7"/>
        </a:buBlip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7"/>
        </a:buBlip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3E8E0400-0917-41D2-AA8D-237F88F41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023938"/>
            <a:ext cx="1065688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B0BFB-6D32-47CB-9A79-D02C9F491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1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2CFFC42F-AB4D-4FFA-9B1A-0F6DAA0EAA6F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61F9B-B3CA-4751-958A-7F79545DC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8000837-C60C-4466-BCFB-BF56B61A4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Title Placeholder 6">
            <a:extLst>
              <a:ext uri="{FF2B5EF4-FFF2-40B4-BE49-F238E27FC236}">
                <a16:creationId xmlns:a16="http://schemas.microsoft.com/office/drawing/2014/main" id="{31235FA1-A917-4F44-BDF6-8F77AFC60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0"/>
            <a:ext cx="1066006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E52A-4995-4690-80E7-C137EFF3A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6356350"/>
            <a:ext cx="546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7DF87F28-A7D1-49D5-A833-1F2AA0BD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" r="77661" b="-5127"/>
          <a:stretch>
            <a:fillRect/>
          </a:stretch>
        </p:blipFill>
        <p:spPr bwMode="auto">
          <a:xfrm>
            <a:off x="11396663" y="163513"/>
            <a:ext cx="41116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>
            <a:extLst>
              <a:ext uri="{FF2B5EF4-FFF2-40B4-BE49-F238E27FC236}">
                <a16:creationId xmlns:a16="http://schemas.microsoft.com/office/drawing/2014/main" id="{6EE536A9-32DD-4568-98B7-43E594D7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" r="77661" b="-5127"/>
          <a:stretch>
            <a:fillRect/>
          </a:stretch>
        </p:blipFill>
        <p:spPr bwMode="auto">
          <a:xfrm>
            <a:off x="11396663" y="163513"/>
            <a:ext cx="4111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>
            <a:extLst>
              <a:ext uri="{FF2B5EF4-FFF2-40B4-BE49-F238E27FC236}">
                <a16:creationId xmlns:a16="http://schemas.microsoft.com/office/drawing/2014/main" id="{6FA4962A-9AA3-4495-B75E-77335EA0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3175"/>
            <a:ext cx="456406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>
            <a:extLst>
              <a:ext uri="{FF2B5EF4-FFF2-40B4-BE49-F238E27FC236}">
                <a16:creationId xmlns:a16="http://schemas.microsoft.com/office/drawing/2014/main" id="{8BD50634-249C-420B-8B3E-4E0118F5B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950" y="161925"/>
            <a:ext cx="4603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46" r:id="rId15"/>
    <p:sldLayoutId id="2147483747" r:id="rId16"/>
    <p:sldLayoutId id="2147483748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79C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79C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79C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79C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79C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79C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79C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79C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161470"/>
            <a:ext cx="8911916" cy="6840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rgbClr val="9554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270660"/>
            <a:ext cx="11496314" cy="488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99BE29-740A-46BD-85FD-538A2192E87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9"/>
          <a:stretch/>
        </p:blipFill>
        <p:spPr>
          <a:xfrm>
            <a:off x="10081966" y="98069"/>
            <a:ext cx="624682" cy="21929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8F47F61-ACAB-488D-8875-4ACC467802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37699" y="81010"/>
            <a:ext cx="657827" cy="76446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6004E37-DF6B-4A4F-B04B-94FBB8D9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036" y="70051"/>
            <a:ext cx="420275" cy="6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D18FFF-C4A0-4784-BC42-EE21645A2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8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0" i="0" kern="1200" noProof="0" dirty="0">
          <a:solidFill>
            <a:srgbClr val="246F2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8"/>
        </a:buBlip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8"/>
        </a:buBlip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/>
              <a:t>Use 'Header &amp; Footer - Date' to set second footer line</a:t>
            </a:r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161470"/>
            <a:ext cx="8911916" cy="6840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rgbClr val="9554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Use 'Header &amp; Footer - Footer' to set the first footer 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270660"/>
            <a:ext cx="11496314" cy="488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99BE29-740A-46BD-85FD-538A2192E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9"/>
          <a:stretch/>
        </p:blipFill>
        <p:spPr>
          <a:xfrm>
            <a:off x="10081966" y="98069"/>
            <a:ext cx="624682" cy="21929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8F47F61-ACAB-488D-8875-4ACC4678023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37699" y="81010"/>
            <a:ext cx="657827" cy="76446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6004E37-DF6B-4A4F-B04B-94FBB8D9FB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036" y="70051"/>
            <a:ext cx="420275" cy="6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D18FFF-C4A0-4784-BC42-EE21645A2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4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0" i="0" kern="1200" noProof="0" dirty="0">
          <a:solidFill>
            <a:srgbClr val="246F2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7"/>
        </a:buBlip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7"/>
        </a:buBlip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977B9A-C566-C74A-AAE2-943473E21063}"/>
              </a:ext>
            </a:extLst>
          </p:cNvPr>
          <p:cNvSpPr/>
          <p:nvPr userDrawn="1"/>
        </p:nvSpPr>
        <p:spPr>
          <a:xfrm>
            <a:off x="0" y="0"/>
            <a:ext cx="12192000" cy="741877"/>
          </a:xfrm>
          <a:prstGeom prst="rect">
            <a:avLst/>
          </a:prstGeom>
          <a:solidFill>
            <a:srgbClr val="549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495" y="776465"/>
            <a:ext cx="11371232" cy="914400"/>
          </a:xfrm>
          <a:prstGeom prst="rect">
            <a:avLst/>
          </a:prstGeom>
        </p:spPr>
        <p:txBody>
          <a:bodyPr vert="horz" lIns="0" tIns="0" rIns="91430" bIns="0" rtlCol="0" anchor="b" anchorCtr="0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495" y="2137323"/>
            <a:ext cx="11358032" cy="42056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8E646-1911-BE4C-9E28-BB5C8395453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377" y="2906"/>
            <a:ext cx="3867543" cy="698177"/>
          </a:xfrm>
          <a:prstGeom prst="rect">
            <a:avLst/>
          </a:prstGeom>
          <a:effectLst/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5134644-6AAA-024F-BE7D-FC679C71BC51}"/>
              </a:ext>
            </a:extLst>
          </p:cNvPr>
          <p:cNvSpPr>
            <a:spLocks/>
          </p:cNvSpPr>
          <p:nvPr userDrawn="1"/>
        </p:nvSpPr>
        <p:spPr>
          <a:xfrm flipH="1">
            <a:off x="9928963" y="0"/>
            <a:ext cx="2263037" cy="743712"/>
          </a:xfrm>
          <a:custGeom>
            <a:avLst/>
            <a:gdLst>
              <a:gd name="connsiteX0" fmla="*/ 1139505 w 1697278"/>
              <a:gd name="connsiteY0" fmla="*/ 0 h 557773"/>
              <a:gd name="connsiteX1" fmla="*/ 0 w 1697278"/>
              <a:gd name="connsiteY1" fmla="*/ 0 h 557773"/>
              <a:gd name="connsiteX2" fmla="*/ 0 w 1697278"/>
              <a:gd name="connsiteY2" fmla="*/ 557773 h 557773"/>
              <a:gd name="connsiteX3" fmla="*/ 1697278 w 1697278"/>
              <a:gd name="connsiteY3" fmla="*/ 557773 h 55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278" h="557773">
                <a:moveTo>
                  <a:pt x="1139505" y="0"/>
                </a:moveTo>
                <a:lnTo>
                  <a:pt x="0" y="0"/>
                </a:lnTo>
                <a:lnTo>
                  <a:pt x="0" y="557773"/>
                </a:lnTo>
                <a:lnTo>
                  <a:pt x="1697278" y="557773"/>
                </a:lnTo>
                <a:close/>
              </a:path>
            </a:pathLst>
          </a:cu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/>
              <a:t> 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394E7F0-A394-BF4F-A3BA-249726544DFF}"/>
              </a:ext>
            </a:extLst>
          </p:cNvPr>
          <p:cNvSpPr/>
          <p:nvPr userDrawn="1"/>
        </p:nvSpPr>
        <p:spPr>
          <a:xfrm flipH="1">
            <a:off x="9646996" y="0"/>
            <a:ext cx="1234661" cy="741877"/>
          </a:xfrm>
          <a:custGeom>
            <a:avLst/>
            <a:gdLst>
              <a:gd name="connsiteX0" fmla="*/ 369588 w 925996"/>
              <a:gd name="connsiteY0" fmla="*/ 0 h 556408"/>
              <a:gd name="connsiteX1" fmla="*/ 0 w 925996"/>
              <a:gd name="connsiteY1" fmla="*/ 0 h 556408"/>
              <a:gd name="connsiteX2" fmla="*/ 556408 w 925996"/>
              <a:gd name="connsiteY2" fmla="*/ 556408 h 556408"/>
              <a:gd name="connsiteX3" fmla="*/ 925996 w 925996"/>
              <a:gd name="connsiteY3" fmla="*/ 556408 h 55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996" h="556408">
                <a:moveTo>
                  <a:pt x="369588" y="0"/>
                </a:moveTo>
                <a:lnTo>
                  <a:pt x="0" y="0"/>
                </a:lnTo>
                <a:lnTo>
                  <a:pt x="556408" y="556408"/>
                </a:lnTo>
                <a:lnTo>
                  <a:pt x="925996" y="556408"/>
                </a:lnTo>
                <a:close/>
              </a:path>
            </a:pathLst>
          </a:custGeom>
          <a:solidFill>
            <a:srgbClr val="5492C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E1D4032-B233-4B42-9A19-EDFBB797A365}"/>
              </a:ext>
            </a:extLst>
          </p:cNvPr>
          <p:cNvSpPr txBox="1">
            <a:spLocks/>
          </p:cNvSpPr>
          <p:nvPr userDrawn="1"/>
        </p:nvSpPr>
        <p:spPr>
          <a:xfrm>
            <a:off x="345018" y="129755"/>
            <a:ext cx="4035837" cy="4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3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9476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8952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8428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7904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207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35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64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592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/>
              <a:t>SIXTH ASSESSMENT REPORT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F692A97-0D7B-EA43-830A-3D8E7745CBB7}"/>
              </a:ext>
            </a:extLst>
          </p:cNvPr>
          <p:cNvSpPr txBox="1">
            <a:spLocks/>
          </p:cNvSpPr>
          <p:nvPr userDrawn="1"/>
        </p:nvSpPr>
        <p:spPr>
          <a:xfrm>
            <a:off x="345018" y="370927"/>
            <a:ext cx="4035837" cy="415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900" b="0" kern="1200" baseline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379476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8952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8428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7904" indent="0" algn="l" defTabSz="257129" rtl="0" eaLnBrk="1" latinLnBrk="0" hangingPunct="1">
              <a:lnSpc>
                <a:spcPts val="1350"/>
              </a:lnSpc>
              <a:spcBef>
                <a:spcPts val="450"/>
              </a:spcBef>
              <a:spcAft>
                <a:spcPts val="900"/>
              </a:spcAft>
              <a:buClr>
                <a:srgbClr val="007DBA"/>
              </a:buClr>
              <a:buFontTx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207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335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464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592" indent="-128565" algn="l" defTabSz="257129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3"/>
              <a:t>Working Group III – Mitigation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9965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hdr="0" ftr="0" dt="0"/>
  <p:txStyles>
    <p:titleStyle>
      <a:lvl1pPr algn="l" defTabSz="342830" rtl="0" eaLnBrk="1" latinLnBrk="0" hangingPunct="1">
        <a:lnSpc>
          <a:spcPts val="2251"/>
        </a:lnSpc>
        <a:spcBef>
          <a:spcPct val="0"/>
        </a:spcBef>
        <a:buNone/>
        <a:defRPr sz="3200" b="1" kern="1200" baseline="0">
          <a:solidFill>
            <a:srgbClr val="0034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22" indent="-257122" algn="l" defTabSz="342830" rtl="0" eaLnBrk="1" latinLnBrk="0" hangingPunct="1">
        <a:lnSpc>
          <a:spcPts val="1800"/>
        </a:lnSpc>
        <a:spcBef>
          <a:spcPts val="600"/>
        </a:spcBef>
        <a:spcAft>
          <a:spcPts val="1200"/>
        </a:spcAft>
        <a:buClr>
          <a:srgbClr val="007DBA"/>
        </a:buClr>
        <a:buFont typeface="Arial"/>
        <a:buChar char="•"/>
        <a:defRPr sz="2000" kern="1200" baseline="0">
          <a:solidFill>
            <a:srgbClr val="007DB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097" indent="-214269" algn="l" defTabSz="342830" rtl="0" eaLnBrk="1" latinLnBrk="0" hangingPunct="1">
        <a:lnSpc>
          <a:spcPts val="1800"/>
        </a:lnSpc>
        <a:spcBef>
          <a:spcPts val="600"/>
        </a:spcBef>
        <a:spcAft>
          <a:spcPts val="1200"/>
        </a:spcAft>
        <a:buClr>
          <a:srgbClr val="007DBA"/>
        </a:buClr>
        <a:buFont typeface="Arial"/>
        <a:buChar char="•"/>
        <a:defRPr sz="2000" kern="1200" baseline="0">
          <a:solidFill>
            <a:srgbClr val="007DB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075" indent="-171416" algn="l" defTabSz="342830" rtl="0" eaLnBrk="1" latinLnBrk="0" hangingPunct="1">
        <a:lnSpc>
          <a:spcPts val="1800"/>
        </a:lnSpc>
        <a:spcBef>
          <a:spcPts val="600"/>
        </a:spcBef>
        <a:spcAft>
          <a:spcPts val="1200"/>
        </a:spcAft>
        <a:buClr>
          <a:srgbClr val="007DBA"/>
        </a:buClr>
        <a:buFont typeface="Arial"/>
        <a:buChar char="•"/>
        <a:defRPr sz="2000" kern="1200" baseline="0">
          <a:solidFill>
            <a:srgbClr val="007DB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9903" indent="-171416" algn="l" defTabSz="342830" rtl="0" eaLnBrk="1" latinLnBrk="0" hangingPunct="1">
        <a:lnSpc>
          <a:spcPts val="1800"/>
        </a:lnSpc>
        <a:spcBef>
          <a:spcPts val="600"/>
        </a:spcBef>
        <a:spcAft>
          <a:spcPts val="1200"/>
        </a:spcAft>
        <a:buClr>
          <a:srgbClr val="007DBA"/>
        </a:buClr>
        <a:buFont typeface="Arial"/>
        <a:buChar char="•"/>
        <a:defRPr sz="2000" kern="1200" baseline="0">
          <a:solidFill>
            <a:srgbClr val="007DB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732" indent="-171416" algn="l" defTabSz="342830" rtl="0" eaLnBrk="1" latinLnBrk="0" hangingPunct="1">
        <a:lnSpc>
          <a:spcPts val="1800"/>
        </a:lnSpc>
        <a:spcBef>
          <a:spcPts val="600"/>
        </a:spcBef>
        <a:spcAft>
          <a:spcPts val="1200"/>
        </a:spcAft>
        <a:buClr>
          <a:srgbClr val="007DBA"/>
        </a:buClr>
        <a:buFont typeface="Arial"/>
        <a:buChar char="•"/>
        <a:defRPr sz="2000" kern="1200" baseline="0">
          <a:solidFill>
            <a:srgbClr val="007DB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562" indent="-171416" algn="l" defTabSz="34283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91" indent="-171416" algn="l" defTabSz="34283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21" indent="-171416" algn="l" defTabSz="34283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50" indent="-171416" algn="l" defTabSz="34283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3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34283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662" algn="l" defTabSz="34283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489" algn="l" defTabSz="34283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18" algn="l" defTabSz="34283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146" algn="l" defTabSz="34283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6975" algn="l" defTabSz="34283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399805" algn="l" defTabSz="34283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634" algn="l" defTabSz="34283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2">
          <p15:clr>
            <a:srgbClr val="F26B43"/>
          </p15:clr>
        </p15:guide>
        <p15:guide id="4" pos="5568">
          <p15:clr>
            <a:srgbClr val="F26B43"/>
          </p15:clr>
        </p15:guide>
        <p15:guide id="5" orient="horz" pos="468">
          <p15:clr>
            <a:srgbClr val="F26B43"/>
          </p15:clr>
        </p15:guide>
        <p15:guide id="7" orient="horz" pos="756">
          <p15:clr>
            <a:srgbClr val="F26B43"/>
          </p15:clr>
        </p15:guide>
        <p15:guide id="8" orient="horz" pos="3078">
          <p15:clr>
            <a:srgbClr val="F26B43"/>
          </p15:clr>
        </p15:guide>
        <p15:guide id="9" orient="horz" pos="636">
          <p15:clr>
            <a:srgbClr val="F26B43"/>
          </p15:clr>
        </p15:guide>
        <p15:guide id="10" orient="horz" pos="39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Use 'Header &amp; Footer - Date' to set second footer line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234494"/>
            <a:ext cx="8911916" cy="522251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Use 'Header &amp; Footer - Footer' to </a:t>
            </a:r>
            <a:r>
              <a:rPr lang="en-GB">
                <a:solidFill>
                  <a:srgbClr val="2976A8"/>
                </a:solidFill>
              </a:rPr>
              <a:t>set</a:t>
            </a:r>
            <a:r>
              <a:rPr lang="en-GB"/>
              <a:t> the first footer 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270660"/>
            <a:ext cx="11496314" cy="488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CFB249-8982-442F-9A28-532325086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46639" r="14989"/>
          <a:stretch/>
        </p:blipFill>
        <p:spPr>
          <a:xfrm>
            <a:off x="6014166" y="0"/>
            <a:ext cx="6177834" cy="8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5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4"/>
        </a:buBlip>
        <a:tabLst/>
        <a:defRPr kumimoji="0" lang="en-US" sz="28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4"/>
        </a:buBlip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DCE6-B4EA-8444-92C3-D609C5C13BC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4" r:id="rId14"/>
    <p:sldLayoutId id="2147483866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4733" y="655754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AT"/>
              <a:t>Use 'Header &amp; Footer - Date' to set second footer line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288" y="6557549"/>
            <a:ext cx="807720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lang="en-US" sz="1400" b="0" i="0" kern="1200" noProof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fld id="{838B0777-827F-8D42-90B1-61394C340E6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3" y="161470"/>
            <a:ext cx="8911916" cy="684000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4731" y="6310241"/>
            <a:ext cx="9084296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en-US" sz="1400" b="0" i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Use 'Header &amp; Footer - Footer' to set the first footer line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63FD1B-2945-9D4A-B758-A8D99159B6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11558" y="161471"/>
            <a:ext cx="459381" cy="65334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2713" y="1270660"/>
            <a:ext cx="11496314" cy="488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9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0" i="0" kern="1200" noProof="0" dirty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5425" marR="0" indent="-2254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8650" marR="0" indent="-40322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5"/>
        </a:buBlip>
        <a:tabLst/>
        <a:defRPr kumimoji="0" lang="en-US" sz="32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5663" marR="0" indent="-227013" algn="l" defTabSz="89535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Arial"/>
        <a:buChar char="•"/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marR="0" indent="-344488" algn="l" defTabSz="7143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15"/>
        </a:buBlip>
        <a:tabLst/>
        <a:defRPr kumimoji="0" lang="en-US" sz="2400" b="0" i="0" u="none" strike="noStrike" kern="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25575" marR="0" indent="-16668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tabLst/>
        <a:defRPr kumimoji="0" lang="en-US" sz="1000" b="0" i="0" u="none" strike="noStrike" kern="0" cap="none" spc="0" normalizeH="0" baseline="0" noProof="0" dirty="0">
          <a:ln>
            <a:noFill/>
          </a:ln>
          <a:solidFill>
            <a:srgbClr val="000000"/>
          </a:solidFill>
          <a:effectLst/>
          <a:uLnTx/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139.emf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hyperlink" Target="http://gains.iiasa.ac.at/models/gains_models4.html" TargetMode="External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8B4D-7F4E-4EEF-8FE5-83EC6B366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78" y="597639"/>
            <a:ext cx="1131935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Welcome to GAINS World</a:t>
            </a:r>
            <a:endParaRPr lang="en-AT" sz="3600" b="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AA55B-8718-4564-A112-6E6C43D3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964" y="5261172"/>
            <a:ext cx="11428235" cy="8348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2754A2"/>
                </a:solidFill>
                <a:latin typeface="Tahoma"/>
                <a:ea typeface="Tahoma"/>
                <a:cs typeface="Tahoma"/>
              </a:rPr>
              <a:t>EECCA Workshop on the GAINS model</a:t>
            </a:r>
            <a:br>
              <a:rPr lang="en-US" sz="1600" dirty="0">
                <a:solidFill>
                  <a:srgbClr val="2754A2"/>
                </a:solidFill>
                <a:latin typeface="Tahoma"/>
                <a:ea typeface="Tahoma"/>
                <a:cs typeface="Tahoma"/>
              </a:rPr>
            </a:br>
            <a:r>
              <a:rPr lang="en-US" sz="1600" dirty="0">
                <a:solidFill>
                  <a:srgbClr val="2754A2"/>
                </a:solidFill>
                <a:latin typeface="Tahoma"/>
                <a:ea typeface="Tahoma"/>
                <a:cs typeface="Tahoma"/>
              </a:rPr>
              <a:t>6-10 November 2023, IIASA, </a:t>
            </a:r>
            <a:r>
              <a:rPr lang="en-US" sz="1600" dirty="0" err="1">
                <a:solidFill>
                  <a:srgbClr val="2754A2"/>
                </a:solidFill>
                <a:latin typeface="Tahoma"/>
                <a:ea typeface="Tahoma"/>
                <a:cs typeface="Tahoma"/>
              </a:rPr>
              <a:t>Laxenburg</a:t>
            </a:r>
            <a:r>
              <a:rPr lang="en-US" sz="1600" dirty="0">
                <a:solidFill>
                  <a:srgbClr val="2754A2"/>
                </a:solidFill>
                <a:latin typeface="Tahoma"/>
                <a:ea typeface="Tahoma"/>
                <a:cs typeface="Tahoma"/>
              </a:rPr>
              <a:t>, Austria</a:t>
            </a:r>
            <a:endParaRPr lang="en-US" sz="1600" dirty="0">
              <a:solidFill>
                <a:srgbClr val="2754A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70F04-F285-41BE-8A6A-784471407DA6}"/>
              </a:ext>
            </a:extLst>
          </p:cNvPr>
          <p:cNvSpPr txBox="1"/>
          <p:nvPr/>
        </p:nvSpPr>
        <p:spPr>
          <a:xfrm>
            <a:off x="372978" y="3429000"/>
            <a:ext cx="77363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2754A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Zbigniew Klimont</a:t>
            </a:r>
          </a:p>
          <a:p>
            <a:pPr algn="l"/>
            <a:r>
              <a:rPr lang="en-US" sz="1800" i="1" dirty="0">
                <a:solidFill>
                  <a:srgbClr val="2754A2"/>
                </a:solidFill>
                <a:effectLst/>
                <a:cs typeface="Arial" panose="020B0604020202020204" pitchFamily="34" charset="0"/>
              </a:rPr>
              <a:t>Pollution Management research group; </a:t>
            </a:r>
            <a:br>
              <a:rPr lang="en-US" sz="1800" i="1" dirty="0">
                <a:solidFill>
                  <a:srgbClr val="2754A2"/>
                </a:solidFill>
                <a:effectLst/>
                <a:cs typeface="Arial" panose="020B0604020202020204" pitchFamily="34" charset="0"/>
              </a:rPr>
            </a:br>
            <a:r>
              <a:rPr lang="en-US" sz="1800" i="1" dirty="0">
                <a:solidFill>
                  <a:srgbClr val="2754A2"/>
                </a:solidFill>
                <a:effectLst/>
                <a:cs typeface="Arial" panose="020B0604020202020204" pitchFamily="34" charset="0"/>
              </a:rPr>
              <a:t>Energy, Climate and Environment Program (IIASA)</a:t>
            </a:r>
            <a:endParaRPr lang="en-US" sz="2000" i="1" dirty="0">
              <a:solidFill>
                <a:srgbClr val="2754A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F2B5-35C9-4FEC-B6BC-717D30F12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1" y="880839"/>
            <a:ext cx="10919181" cy="461102"/>
          </a:xfrm>
        </p:spPr>
        <p:txBody>
          <a:bodyPr>
            <a:normAutofit/>
          </a:bodyPr>
          <a:lstStyle/>
          <a:p>
            <a:r>
              <a:rPr lang="en-US" sz="1800" dirty="0"/>
              <a:t>Change in national reporting of NOx emissions for 2005 and 2015 in 2021 vs 2019 national submissions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C0C26-22F1-43A7-8025-2A60243E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99968"/>
            <a:ext cx="10515600" cy="1027374"/>
          </a:xfrm>
        </p:spPr>
        <p:txBody>
          <a:bodyPr>
            <a:noAutofit/>
          </a:bodyPr>
          <a:lstStyle/>
          <a:p>
            <a:r>
              <a:rPr lang="en-US" sz="3200" dirty="0"/>
              <a:t>There is always ‘better’ data</a:t>
            </a:r>
            <a:endParaRPr lang="en-US" sz="3200" b="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81A42-B25E-4941-AC26-E5C6EB86A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7" y="1341940"/>
            <a:ext cx="9938808" cy="54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3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F2B5-35C9-4FEC-B6BC-717D30F12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1" y="880839"/>
            <a:ext cx="10919181" cy="461102"/>
          </a:xfrm>
        </p:spPr>
        <p:txBody>
          <a:bodyPr>
            <a:normAutofit/>
          </a:bodyPr>
          <a:lstStyle/>
          <a:p>
            <a:r>
              <a:rPr lang="en-US" sz="1800" dirty="0"/>
              <a:t>Change in national reporting of PM2.5 emissions for 2005 and 2015 in 2021 vs 2019 national submissions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C0C26-22F1-43A7-8025-2A60243E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99968"/>
            <a:ext cx="10515600" cy="1027374"/>
          </a:xfrm>
        </p:spPr>
        <p:txBody>
          <a:bodyPr>
            <a:noAutofit/>
          </a:bodyPr>
          <a:lstStyle/>
          <a:p>
            <a:r>
              <a:rPr lang="en-US" sz="3200" dirty="0"/>
              <a:t>There is always ‘better’ data</a:t>
            </a:r>
            <a:endParaRPr lang="en-US" sz="3200" b="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36F52-2D10-432F-A856-D0E974A5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2" y="1341941"/>
            <a:ext cx="9761179" cy="53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F2B5-35C9-4FEC-B6BC-717D30F12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1" y="880839"/>
            <a:ext cx="10919181" cy="461102"/>
          </a:xfrm>
        </p:spPr>
        <p:txBody>
          <a:bodyPr>
            <a:normAutofit/>
          </a:bodyPr>
          <a:lstStyle/>
          <a:p>
            <a:r>
              <a:rPr lang="en-US" sz="1800" dirty="0"/>
              <a:t>Comparison of national SO2 emission totals in GAINS vs national data for 2005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C0C26-22F1-43A7-8025-2A60243E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99968"/>
            <a:ext cx="10515600" cy="1027374"/>
          </a:xfrm>
        </p:spPr>
        <p:txBody>
          <a:bodyPr>
            <a:noAutofit/>
          </a:bodyPr>
          <a:lstStyle/>
          <a:p>
            <a:r>
              <a:rPr lang="en-US" sz="3200" dirty="0"/>
              <a:t>There is always ways to ‘improve’</a:t>
            </a:r>
            <a:endParaRPr lang="en-US" sz="3200" b="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2A0DB-1628-405B-ABB3-8BDC51742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18" y="1310587"/>
            <a:ext cx="8382194" cy="54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F2B5-35C9-4FEC-B6BC-717D30F12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1" y="880839"/>
            <a:ext cx="10919181" cy="461102"/>
          </a:xfrm>
        </p:spPr>
        <p:txBody>
          <a:bodyPr>
            <a:normAutofit/>
          </a:bodyPr>
          <a:lstStyle/>
          <a:p>
            <a:r>
              <a:rPr lang="en-US" sz="1800" dirty="0"/>
              <a:t>Comparison of national NOx emission totals in GAINS vs national data for 2005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C0C26-22F1-43A7-8025-2A60243E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99968"/>
            <a:ext cx="10515600" cy="1027374"/>
          </a:xfrm>
        </p:spPr>
        <p:txBody>
          <a:bodyPr>
            <a:noAutofit/>
          </a:bodyPr>
          <a:lstStyle/>
          <a:p>
            <a:r>
              <a:rPr lang="en-US" sz="3200" dirty="0"/>
              <a:t>There is always ways to ‘improve’</a:t>
            </a:r>
            <a:endParaRPr lang="en-US" sz="3200" b="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7ECE5-14FE-4FCD-B1A5-315A4548D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4" y="1324489"/>
            <a:ext cx="8221100" cy="54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F2B5-35C9-4FEC-B6BC-717D30F12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1" y="880839"/>
            <a:ext cx="10919181" cy="461102"/>
          </a:xfrm>
        </p:spPr>
        <p:txBody>
          <a:bodyPr>
            <a:normAutofit/>
          </a:bodyPr>
          <a:lstStyle/>
          <a:p>
            <a:r>
              <a:rPr lang="en-US" sz="1800" dirty="0"/>
              <a:t>Comparison of national PM2.5 emission totals in GAINS vs national data for 2005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C0C26-22F1-43A7-8025-2A60243E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99968"/>
            <a:ext cx="10515600" cy="1027374"/>
          </a:xfrm>
        </p:spPr>
        <p:txBody>
          <a:bodyPr>
            <a:noAutofit/>
          </a:bodyPr>
          <a:lstStyle/>
          <a:p>
            <a:r>
              <a:rPr lang="en-US" sz="3200" dirty="0"/>
              <a:t>There is always ways to ‘improve’</a:t>
            </a:r>
            <a:endParaRPr lang="en-US" sz="3200" b="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C5DE9-0C68-4794-AB65-5F6CE0658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65" y="1341941"/>
            <a:ext cx="8276689" cy="55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0C26-22F1-43A7-8025-2A60243E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99968"/>
            <a:ext cx="10515600" cy="1027374"/>
          </a:xfrm>
        </p:spPr>
        <p:txBody>
          <a:bodyPr>
            <a:noAutofit/>
          </a:bodyPr>
          <a:lstStyle/>
          <a:p>
            <a:r>
              <a:rPr lang="en-US" sz="2800" dirty="0"/>
              <a:t>Analysis of projections an important part of discussion</a:t>
            </a:r>
            <a:endParaRPr lang="en-US" sz="2800" b="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7D33D-C172-4CB1-A0F3-D60134F10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25" y="1127342"/>
            <a:ext cx="4419204" cy="5730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122662-E874-4A1D-9D0E-89C00F6C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136" y="1125602"/>
            <a:ext cx="4419205" cy="5731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F03725-0CBF-4750-A948-A0D22DBE3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239" y="5822550"/>
            <a:ext cx="3136936" cy="4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B23DCE4-096B-430B-AB19-22227E4ECEF1}"/>
              </a:ext>
            </a:extLst>
          </p:cNvPr>
          <p:cNvGrpSpPr/>
          <p:nvPr/>
        </p:nvGrpSpPr>
        <p:grpSpPr>
          <a:xfrm>
            <a:off x="3967470" y="2506930"/>
            <a:ext cx="2425809" cy="1953891"/>
            <a:chOff x="8611523" y="2406628"/>
            <a:chExt cx="1810872" cy="15428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3984FF-9402-40B7-B9A1-639FC5492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11523" y="2688545"/>
              <a:ext cx="1810872" cy="12609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D976FE-D2E2-4BE2-AD57-AACE2995B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2529" y="2688545"/>
              <a:ext cx="379866" cy="3542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06A1E0-FD19-4AB1-8805-1FF1C4A69D17}"/>
                </a:ext>
              </a:extLst>
            </p:cNvPr>
            <p:cNvSpPr txBox="1"/>
            <p:nvPr/>
          </p:nvSpPr>
          <p:spPr>
            <a:xfrm>
              <a:off x="8822394" y="2406628"/>
              <a:ext cx="1495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GAINS online</a:t>
              </a:r>
            </a:p>
          </p:txBody>
        </p:sp>
      </p:grpSp>
      <p:sp>
        <p:nvSpPr>
          <p:cNvPr id="22" name="Title 21">
            <a:extLst>
              <a:ext uri="{FF2B5EF4-FFF2-40B4-BE49-F238E27FC236}">
                <a16:creationId xmlns:a16="http://schemas.microsoft.com/office/drawing/2014/main" id="{7CE1B4F3-F440-42E8-80BF-C06EED85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48" y="245952"/>
            <a:ext cx="10991088" cy="448196"/>
          </a:xfrm>
        </p:spPr>
        <p:txBody>
          <a:bodyPr>
            <a:normAutofit fontScale="90000"/>
          </a:bodyPr>
          <a:lstStyle/>
          <a:p>
            <a:r>
              <a:rPr lang="en-US" dirty="0"/>
              <a:t>GAINS ‘universe’ or ‘mind map’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A6709-8D33-4999-817D-B807D33E28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B0777-827F-8D42-90B1-61394C340E6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6F20E056-1E61-40CE-97CF-9C66D8EAEA47}"/>
              </a:ext>
            </a:extLst>
          </p:cNvPr>
          <p:cNvSpPr/>
          <p:nvPr/>
        </p:nvSpPr>
        <p:spPr>
          <a:xfrm>
            <a:off x="3074815" y="4380823"/>
            <a:ext cx="1992779" cy="1711932"/>
          </a:xfrm>
          <a:prstGeom prst="flowChartMulti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 access: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Europe, Asia, IAM</a:t>
            </a:r>
          </a:p>
        </p:txBody>
      </p:sp>
      <p:sp>
        <p:nvSpPr>
          <p:cNvPr id="6" name="Flowchart: Multidocument 5">
            <a:extLst>
              <a:ext uri="{FF2B5EF4-FFF2-40B4-BE49-F238E27FC236}">
                <a16:creationId xmlns:a16="http://schemas.microsoft.com/office/drawing/2014/main" id="{A196007B-D58B-46A1-91B7-D9B51A7DE753}"/>
              </a:ext>
            </a:extLst>
          </p:cNvPr>
          <p:cNvSpPr/>
          <p:nvPr/>
        </p:nvSpPr>
        <p:spPr>
          <a:xfrm>
            <a:off x="5453812" y="4333328"/>
            <a:ext cx="1923766" cy="2216303"/>
          </a:xfrm>
          <a:prstGeom prst="flowChartMultidocumen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Restricted access: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Global, IGP, Vietnam, Korea, South Africa, etc.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F179777B-B2E9-4F19-B7D3-FC6AF1C436B7}"/>
              </a:ext>
            </a:extLst>
          </p:cNvPr>
          <p:cNvSpPr/>
          <p:nvPr/>
        </p:nvSpPr>
        <p:spPr>
          <a:xfrm rot="2350729">
            <a:off x="2553479" y="2342520"/>
            <a:ext cx="1565466" cy="478972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6490B7-B7F0-4957-B0DD-57FE79D6A3E0}"/>
              </a:ext>
            </a:extLst>
          </p:cNvPr>
          <p:cNvSpPr/>
          <p:nvPr/>
        </p:nvSpPr>
        <p:spPr>
          <a:xfrm>
            <a:off x="1405960" y="1165071"/>
            <a:ext cx="1509248" cy="102683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CH4,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F-gases, Hg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B97908-70C2-42F2-A912-AD1B807E7ACA}"/>
              </a:ext>
            </a:extLst>
          </p:cNvPr>
          <p:cNvSpPr txBox="1"/>
          <p:nvPr/>
        </p:nvSpPr>
        <p:spPr>
          <a:xfrm>
            <a:off x="625808" y="6457878"/>
            <a:ext cx="4167518" cy="30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https://gains.iiasa.ac.at/models/gains_models4.html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84A84A6C-93CD-4BF8-8794-09294545DA77}"/>
              </a:ext>
            </a:extLst>
          </p:cNvPr>
          <p:cNvSpPr/>
          <p:nvPr/>
        </p:nvSpPr>
        <p:spPr>
          <a:xfrm rot="16200000">
            <a:off x="4863084" y="1900703"/>
            <a:ext cx="705511" cy="446316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277866-36CF-4F11-9554-939CBE8C572B}"/>
              </a:ext>
            </a:extLst>
          </p:cNvPr>
          <p:cNvSpPr/>
          <p:nvPr/>
        </p:nvSpPr>
        <p:spPr>
          <a:xfrm>
            <a:off x="4442444" y="1355852"/>
            <a:ext cx="1546793" cy="3646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Optimization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0F9F779-11C8-4C02-B1C7-BD2E14C92E44}"/>
              </a:ext>
            </a:extLst>
          </p:cNvPr>
          <p:cNvSpPr/>
          <p:nvPr/>
        </p:nvSpPr>
        <p:spPr>
          <a:xfrm>
            <a:off x="6518100" y="1355852"/>
            <a:ext cx="825496" cy="424625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252C48-93BF-45CA-9546-C0B72D000652}"/>
              </a:ext>
            </a:extLst>
          </p:cNvPr>
          <p:cNvSpPr/>
          <p:nvPr/>
        </p:nvSpPr>
        <p:spPr>
          <a:xfrm>
            <a:off x="3967470" y="1190171"/>
            <a:ext cx="2534939" cy="339634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: Top Corners One Rounded and One Snipped 20">
            <a:extLst>
              <a:ext uri="{FF2B5EF4-FFF2-40B4-BE49-F238E27FC236}">
                <a16:creationId xmlns:a16="http://schemas.microsoft.com/office/drawing/2014/main" id="{926E0889-E0F3-4780-AC2E-863651E6C714}"/>
              </a:ext>
            </a:extLst>
          </p:cNvPr>
          <p:cNvSpPr/>
          <p:nvPr/>
        </p:nvSpPr>
        <p:spPr>
          <a:xfrm>
            <a:off x="7407069" y="1273011"/>
            <a:ext cx="1349828" cy="530299"/>
          </a:xfrm>
          <a:prstGeom prst="snip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84C9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84C9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GAINS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684C9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CB73A27F-B8DF-4E23-B876-A219A9B78D80}"/>
              </a:ext>
            </a:extLst>
          </p:cNvPr>
          <p:cNvSpPr/>
          <p:nvPr/>
        </p:nvSpPr>
        <p:spPr>
          <a:xfrm>
            <a:off x="6481283" y="2370710"/>
            <a:ext cx="862313" cy="380098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2AB9AE2D-710A-422E-96E6-1FC424673FB7}"/>
              </a:ext>
            </a:extLst>
          </p:cNvPr>
          <p:cNvSpPr/>
          <p:nvPr/>
        </p:nvSpPr>
        <p:spPr>
          <a:xfrm>
            <a:off x="7412072" y="2236698"/>
            <a:ext cx="1344825" cy="608348"/>
          </a:xfrm>
          <a:prstGeom prst="round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84C9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GAINS PMEH/City</a:t>
            </a:r>
          </a:p>
        </p:txBody>
      </p:sp>
      <p:sp>
        <p:nvSpPr>
          <p:cNvPr id="27" name="Arrow: Left-Right-Up 26">
            <a:extLst>
              <a:ext uri="{FF2B5EF4-FFF2-40B4-BE49-F238E27FC236}">
                <a16:creationId xmlns:a16="http://schemas.microsoft.com/office/drawing/2014/main" id="{F3411FAB-86CC-40C8-9662-0A81675CA5AA}"/>
              </a:ext>
            </a:extLst>
          </p:cNvPr>
          <p:cNvSpPr/>
          <p:nvPr/>
        </p:nvSpPr>
        <p:spPr>
          <a:xfrm flipV="1">
            <a:off x="6518100" y="3556698"/>
            <a:ext cx="3496767" cy="1054761"/>
          </a:xfrm>
          <a:prstGeom prst="leftRight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2107FDB-DDAD-4E68-B1F1-5124321DB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867" y="3727900"/>
            <a:ext cx="1382607" cy="942397"/>
          </a:xfrm>
          <a:prstGeom prst="rect">
            <a:avLst/>
          </a:prstGeom>
        </p:spPr>
      </p:pic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66D175DB-68BA-400E-81FC-0DF8DA5AC9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8696" r="5711" b="8686"/>
          <a:stretch/>
        </p:blipFill>
        <p:spPr>
          <a:xfrm>
            <a:off x="7804142" y="4795355"/>
            <a:ext cx="1813896" cy="12609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C6313E5-BBE7-4058-A69B-60A8AC9931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30"/>
          <a:stretch/>
        </p:blipFill>
        <p:spPr>
          <a:xfrm>
            <a:off x="8952842" y="5286470"/>
            <a:ext cx="1570211" cy="120790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7CA13C3-8403-4DDC-A0A0-AC017BDB660D}"/>
              </a:ext>
            </a:extLst>
          </p:cNvPr>
          <p:cNvSpPr/>
          <p:nvPr/>
        </p:nvSpPr>
        <p:spPr>
          <a:xfrm>
            <a:off x="7541979" y="3429000"/>
            <a:ext cx="4025916" cy="318304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6B18CE-02D3-4BA6-AA6A-DF0B412EE9B1}"/>
              </a:ext>
            </a:extLst>
          </p:cNvPr>
          <p:cNvSpPr txBox="1"/>
          <p:nvPr/>
        </p:nvSpPr>
        <p:spPr>
          <a:xfrm>
            <a:off x="9917582" y="3447645"/>
            <a:ext cx="1479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Regional/Global IAM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1DAD1B-8561-4058-B666-67685A0CF11F}"/>
              </a:ext>
            </a:extLst>
          </p:cNvPr>
          <p:cNvSpPr txBox="1"/>
          <p:nvPr/>
        </p:nvSpPr>
        <p:spPr>
          <a:xfrm>
            <a:off x="7650010" y="3674733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GAINS ‘AR6’</a:t>
            </a:r>
          </a:p>
        </p:txBody>
      </p:sp>
    </p:spTree>
    <p:extLst>
      <p:ext uri="{BB962C8B-B14F-4D97-AF65-F5344CB8AC3E}">
        <p14:creationId xmlns:p14="http://schemas.microsoft.com/office/powerpoint/2010/main" val="5172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26" grpId="0" animBg="1"/>
      <p:bldP spid="27" grpId="0" animBg="1"/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33BAAE-F405-434F-B808-8228DDD22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7B135-081B-43F2-8953-71AC85531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1" y="3712465"/>
            <a:ext cx="10829030" cy="115574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Wish you a great week and please use the time to ask us any questions you might have…</a:t>
            </a:r>
            <a:r>
              <a:rPr lang="en-US" sz="2800" dirty="0">
                <a:solidFill>
                  <a:srgbClr val="FF0000"/>
                </a:solidFill>
              </a:rPr>
              <a:t>feel free to interrupt any of us at any time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9A923-89E9-4A05-B47F-E259E95894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3175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7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F2B5-35C9-4FEC-B6BC-717D30F12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1" y="1717964"/>
            <a:ext cx="10914889" cy="44151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Improve capacity for scenario development and assessment, including data evaluation, emission projections and reduction targets, using GAINS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Understanding purpose, strengths and limitations of GAINS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Understand key data sets used in GAINS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Understand key methods of GAINS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Hands-on (interactive) training supported by GAINS model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…last but not least…</a:t>
            </a:r>
            <a:br>
              <a:rPr lang="en-US" sz="2400" i="1" dirty="0"/>
            </a:br>
            <a:r>
              <a:rPr lang="en-US" sz="2400" i="1" dirty="0"/>
              <a:t>Get to know each other enabling future interactions and collaboration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C0C26-22F1-43A7-8025-2A60243E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534197"/>
            <a:ext cx="10515600" cy="1027374"/>
          </a:xfrm>
        </p:spPr>
        <p:txBody>
          <a:bodyPr>
            <a:noAutofit/>
          </a:bodyPr>
          <a:lstStyle/>
          <a:p>
            <a:r>
              <a:rPr lang="en-US" sz="3200" dirty="0"/>
              <a:t>Purpose of the workshop</a:t>
            </a:r>
            <a:endParaRPr 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358801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F2B5-35C9-4FEC-B6BC-717D30F12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1" y="2098618"/>
            <a:ext cx="7222311" cy="40345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Joint recognition of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Common agreed objectives and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Establishing and institutionalizing expert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Accepting science tools to support discussion and negotiations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Building trust and common language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13778B-0942-4568-8E77-39AC7E11594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04748" y="1541128"/>
            <a:ext cx="3824540" cy="5111468"/>
          </a:xfrm>
        </p:spPr>
        <p:txBody>
          <a:bodyPr>
            <a:norm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Science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Policy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C0C26-22F1-43A7-8025-2A60243E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534197"/>
            <a:ext cx="10515600" cy="1027374"/>
          </a:xfrm>
        </p:spPr>
        <p:txBody>
          <a:bodyPr>
            <a:noAutofit/>
          </a:bodyPr>
          <a:lstStyle/>
          <a:p>
            <a:r>
              <a:rPr lang="en-US" sz="3200" dirty="0"/>
              <a:t>Towards successful regional collaboration</a:t>
            </a:r>
            <a:br>
              <a:rPr lang="en-US" sz="3200" dirty="0"/>
            </a:br>
            <a:r>
              <a:rPr lang="en-US" sz="2400" b="0" i="1" dirty="0"/>
              <a:t>Important ingredients in the EU/LRTAP* work</a:t>
            </a:r>
            <a:endParaRPr lang="en-US" sz="3200" b="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AAF833-4176-4BE4-8079-399D294FBDE6}"/>
              </a:ext>
            </a:extLst>
          </p:cNvPr>
          <p:cNvCxnSpPr/>
          <p:nvPr/>
        </p:nvCxnSpPr>
        <p:spPr>
          <a:xfrm>
            <a:off x="8139659" y="1971753"/>
            <a:ext cx="0" cy="416138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D9D2B170-6B06-4D89-AD8C-D447F753AD68}"/>
              </a:ext>
            </a:extLst>
          </p:cNvPr>
          <p:cNvSpPr/>
          <p:nvPr/>
        </p:nvSpPr>
        <p:spPr>
          <a:xfrm rot="5400000">
            <a:off x="8906853" y="3511136"/>
            <a:ext cx="2020325" cy="8544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6C3A2-FC0E-3C19-2C86-C667BF766171}"/>
              </a:ext>
            </a:extLst>
          </p:cNvPr>
          <p:cNvSpPr txBox="1"/>
          <p:nvPr/>
        </p:nvSpPr>
        <p:spPr>
          <a:xfrm>
            <a:off x="806557" y="6393181"/>
            <a:ext cx="6094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*LRTAP - UNECE Convention on Long-Range Transboundary Air Pollution</a:t>
            </a:r>
          </a:p>
        </p:txBody>
      </p:sp>
    </p:spTree>
    <p:extLst>
      <p:ext uri="{BB962C8B-B14F-4D97-AF65-F5344CB8AC3E}">
        <p14:creationId xmlns:p14="http://schemas.microsoft.com/office/powerpoint/2010/main" val="3163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01" y="373055"/>
            <a:ext cx="10515600" cy="95469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0" dirty="0"/>
              <a:t>Why integrated assessment models?</a:t>
            </a:r>
            <a:endParaRPr lang="en-US" sz="2000" b="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1E86007-97C6-4F20-B6C4-7D1F4DE8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" y="2325054"/>
            <a:ext cx="5556628" cy="341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EE0BC74-345B-48FE-98C9-06807D6255D9}"/>
              </a:ext>
            </a:extLst>
          </p:cNvPr>
          <p:cNvSpPr txBox="1">
            <a:spLocks noChangeArrowheads="1"/>
          </p:cNvSpPr>
          <p:nvPr/>
        </p:nvSpPr>
        <p:spPr>
          <a:xfrm>
            <a:off x="374001" y="1520826"/>
            <a:ext cx="4970273" cy="816228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Uniform or effect-based scenarios?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 from discussion leading to Gothenburg Protocol (1999)</a:t>
            </a:r>
            <a:endParaRPr lang="en-US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onut 2">
            <a:extLst>
              <a:ext uri="{FF2B5EF4-FFF2-40B4-BE49-F238E27FC236}">
                <a16:creationId xmlns:a16="http://schemas.microsoft.com/office/drawing/2014/main" id="{30B30557-9353-43DE-8C28-D059C03ED9DE}"/>
              </a:ext>
            </a:extLst>
          </p:cNvPr>
          <p:cNvSpPr/>
          <p:nvPr/>
        </p:nvSpPr>
        <p:spPr bwMode="auto">
          <a:xfrm>
            <a:off x="2149477" y="4144327"/>
            <a:ext cx="268604" cy="252731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onut 2">
            <a:extLst>
              <a:ext uri="{FF2B5EF4-FFF2-40B4-BE49-F238E27FC236}">
                <a16:creationId xmlns:a16="http://schemas.microsoft.com/office/drawing/2014/main" id="{8FB28474-CCD0-4FB3-9932-732480CBFDC5}"/>
              </a:ext>
            </a:extLst>
          </p:cNvPr>
          <p:cNvSpPr/>
          <p:nvPr/>
        </p:nvSpPr>
        <p:spPr bwMode="auto">
          <a:xfrm>
            <a:off x="3521077" y="3322161"/>
            <a:ext cx="268604" cy="252731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nut 2">
            <a:extLst>
              <a:ext uri="{FF2B5EF4-FFF2-40B4-BE49-F238E27FC236}">
                <a16:creationId xmlns:a16="http://schemas.microsoft.com/office/drawing/2014/main" id="{1F1E281B-7379-443A-A507-4EF9F4C0F333}"/>
              </a:ext>
            </a:extLst>
          </p:cNvPr>
          <p:cNvSpPr/>
          <p:nvPr/>
        </p:nvSpPr>
        <p:spPr bwMode="auto">
          <a:xfrm>
            <a:off x="3810001" y="3778885"/>
            <a:ext cx="268604" cy="252731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E438917-999F-42EB-8542-36AE892B858D}"/>
              </a:ext>
            </a:extLst>
          </p:cNvPr>
          <p:cNvSpPr txBox="1">
            <a:spLocks noChangeArrowheads="1"/>
          </p:cNvSpPr>
          <p:nvPr/>
        </p:nvSpPr>
        <p:spPr>
          <a:xfrm>
            <a:off x="6407219" y="1540301"/>
            <a:ext cx="5556628" cy="816228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are large differences in the contribution </a:t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different sources to ambient PM</a:t>
            </a:r>
            <a:r>
              <a:rPr lang="en-US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endParaRPr lang="en-US" sz="1200" baseline="-25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92A96AE-B032-4CD6-9D91-F2B5EEFCC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 r="34326" b="16774"/>
          <a:stretch/>
        </p:blipFill>
        <p:spPr bwMode="auto">
          <a:xfrm>
            <a:off x="8255965" y="2719760"/>
            <a:ext cx="1392647" cy="12758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F15D77-112C-435E-8D7D-22471AD64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313" y="2619183"/>
            <a:ext cx="2102969" cy="324546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657186E-C8A8-42B7-8FD2-23E67BC8CDBF}"/>
              </a:ext>
            </a:extLst>
          </p:cNvPr>
          <p:cNvGrpSpPr/>
          <p:nvPr/>
        </p:nvGrpSpPr>
        <p:grpSpPr>
          <a:xfrm>
            <a:off x="9648612" y="2330560"/>
            <a:ext cx="2217377" cy="3498524"/>
            <a:chOff x="5625252" y="1228690"/>
            <a:chExt cx="3267228" cy="5440110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8E466AE8-CD86-4EC7-A9B9-58479197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252" y="1628800"/>
              <a:ext cx="3267228" cy="50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D9399E-0B4B-4633-9645-D6B7D422AF62}"/>
                </a:ext>
              </a:extLst>
            </p:cNvPr>
            <p:cNvSpPr/>
            <p:nvPr/>
          </p:nvSpPr>
          <p:spPr>
            <a:xfrm>
              <a:off x="5998725" y="1228690"/>
              <a:ext cx="2520280" cy="622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2754A2"/>
                  </a:solidFill>
                  <a:effectLst/>
                  <a:cs typeface="Arial" pitchFamily="34" charset="0"/>
                </a:rPr>
                <a:t>Poland</a:t>
              </a:r>
              <a:endParaRPr lang="en-GB" sz="2000" dirty="0">
                <a:solidFill>
                  <a:srgbClr val="2754A2"/>
                </a:solidFill>
                <a:effectLst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C37878-D8B0-41B1-9386-E99FC7FF13D3}"/>
              </a:ext>
            </a:extLst>
          </p:cNvPr>
          <p:cNvCxnSpPr>
            <a:cxnSpLocks/>
          </p:cNvCxnSpPr>
          <p:nvPr/>
        </p:nvCxnSpPr>
        <p:spPr>
          <a:xfrm>
            <a:off x="7991263" y="4338933"/>
            <a:ext cx="17473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B6DB50-842D-4D9D-B69C-B5EB735A17F0}"/>
              </a:ext>
            </a:extLst>
          </p:cNvPr>
          <p:cNvSpPr txBox="1"/>
          <p:nvPr/>
        </p:nvSpPr>
        <p:spPr>
          <a:xfrm>
            <a:off x="8054525" y="4424099"/>
            <a:ext cx="18475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2005 WHO guideline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D04B9B-DBCC-4E93-A7FF-30415E842182}"/>
              </a:ext>
            </a:extLst>
          </p:cNvPr>
          <p:cNvSpPr/>
          <p:nvPr/>
        </p:nvSpPr>
        <p:spPr>
          <a:xfrm>
            <a:off x="6545521" y="2336282"/>
            <a:ext cx="1710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754A2"/>
                </a:solidFill>
                <a:effectLst/>
                <a:cs typeface="Arial" pitchFamily="34" charset="0"/>
              </a:rPr>
              <a:t>Netherlands</a:t>
            </a:r>
            <a:endParaRPr lang="en-GB" sz="2000" dirty="0">
              <a:solidFill>
                <a:srgbClr val="2754A2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36041-D590-CE25-FD1F-696F9D9F5ECC}"/>
              </a:ext>
            </a:extLst>
          </p:cNvPr>
          <p:cNvSpPr txBox="1"/>
          <p:nvPr/>
        </p:nvSpPr>
        <p:spPr>
          <a:xfrm>
            <a:off x="2937822" y="6496694"/>
            <a:ext cx="8925841" cy="2616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100" i="1" dirty="0">
                <a:effectLst/>
              </a:rPr>
              <a:t>Source</a:t>
            </a:r>
            <a:r>
              <a:rPr lang="en-US" sz="1100" dirty="0">
                <a:effectLst/>
              </a:rPr>
              <a:t>: GAINS model (IIASA) – from the analysis for the UNECE Gothenburg Protocol (left) and EU Thematic Strategy for Air Pollution (right)</a:t>
            </a:r>
          </a:p>
        </p:txBody>
      </p:sp>
    </p:spTree>
    <p:extLst>
      <p:ext uri="{BB962C8B-B14F-4D97-AF65-F5344CB8AC3E}">
        <p14:creationId xmlns:p14="http://schemas.microsoft.com/office/powerpoint/2010/main" val="20841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2712" y="465108"/>
            <a:ext cx="10658856" cy="741035"/>
          </a:xfrm>
        </p:spPr>
        <p:txBody>
          <a:bodyPr>
            <a:normAutofit/>
          </a:bodyPr>
          <a:lstStyle/>
          <a:p>
            <a:r>
              <a:rPr lang="en-US" sz="3600" b="0" dirty="0"/>
              <a:t>Why integrated assessment models?</a:t>
            </a:r>
            <a:endParaRPr lang="en-US" sz="3600" b="0" dirty="0">
              <a:solidFill>
                <a:srgbClr val="2754A2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339DA1D-DFCE-442C-BA19-4861F8F97AE8}"/>
              </a:ext>
            </a:extLst>
          </p:cNvPr>
          <p:cNvSpPr txBox="1">
            <a:spLocks noChangeArrowheads="1"/>
          </p:cNvSpPr>
          <p:nvPr/>
        </p:nvSpPr>
        <p:spPr>
          <a:xfrm>
            <a:off x="604067" y="1520510"/>
            <a:ext cx="5476241" cy="816228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effectLst/>
              </a:rPr>
              <a:t>Cost-effectiveness approach</a:t>
            </a:r>
            <a:br>
              <a:rPr lang="en-US" sz="2400" dirty="0">
                <a:effectLst/>
              </a:rPr>
            </a:br>
            <a:r>
              <a:rPr lang="en-US" sz="1800" i="1" dirty="0">
                <a:effectLst/>
              </a:rPr>
              <a:t>Models help to separate policy and technical issues</a:t>
            </a:r>
            <a:endParaRPr lang="en-US" sz="1400" dirty="0">
              <a:effectLst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77149C3C-2962-479A-91E1-4B0BA66010E0}"/>
              </a:ext>
            </a:extLst>
          </p:cNvPr>
          <p:cNvSpPr/>
          <p:nvPr/>
        </p:nvSpPr>
        <p:spPr>
          <a:xfrm>
            <a:off x="246801" y="2702348"/>
            <a:ext cx="4609679" cy="304008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</a:rPr>
              <a:t>   Decide about: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rPr>
              <a:t>Ambition level (environmental targets)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rPr>
              <a:t>Level of acceptable risk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rPr>
              <a:t>Willingness to pay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altLang="ko-KR" dirty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altLang="ko-KR" dirty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altLang="ko-KR" dirty="0"/>
          </a:p>
        </p:txBody>
      </p:sp>
      <p:grpSp>
        <p:nvGrpSpPr>
          <p:cNvPr id="12" name="그룹 7">
            <a:extLst>
              <a:ext uri="{FF2B5EF4-FFF2-40B4-BE49-F238E27FC236}">
                <a16:creationId xmlns:a16="http://schemas.microsoft.com/office/drawing/2014/main" id="{1913607B-80E8-4DDA-8455-25B41B08F59D}"/>
              </a:ext>
            </a:extLst>
          </p:cNvPr>
          <p:cNvGrpSpPr/>
          <p:nvPr/>
        </p:nvGrpSpPr>
        <p:grpSpPr>
          <a:xfrm>
            <a:off x="423328" y="2336738"/>
            <a:ext cx="3260912" cy="688926"/>
            <a:chOff x="758268" y="3500922"/>
            <a:chExt cx="2449971" cy="470545"/>
          </a:xfrm>
        </p:grpSpPr>
        <p:sp>
          <p:nvSpPr>
            <p:cNvPr id="13" name="사각형: 둥근 모서리 23">
              <a:extLst>
                <a:ext uri="{FF2B5EF4-FFF2-40B4-BE49-F238E27FC236}">
                  <a16:creationId xmlns:a16="http://schemas.microsoft.com/office/drawing/2014/main" id="{E26EABF3-CEB1-4A56-9275-97F48E031188}"/>
                </a:ext>
              </a:extLst>
            </p:cNvPr>
            <p:cNvSpPr/>
            <p:nvPr/>
          </p:nvSpPr>
          <p:spPr>
            <a:xfrm>
              <a:off x="758268" y="3593436"/>
              <a:ext cx="2418166" cy="290260"/>
            </a:xfrm>
            <a:prstGeom prst="roundRect">
              <a:avLst>
                <a:gd name="adj" fmla="val 50000"/>
              </a:avLst>
            </a:prstGeom>
            <a:solidFill>
              <a:srgbClr val="1B5993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ko-KR" altLang="en-US" sz="2400" spc="-55" dirty="0">
                <a:ln w="9525">
                  <a:solidFill>
                    <a:prstClr val="white">
                      <a:alpha val="8000"/>
                    </a:prst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모서리가 둥근 직사각형 4">
              <a:extLst>
                <a:ext uri="{FF2B5EF4-FFF2-40B4-BE49-F238E27FC236}">
                  <a16:creationId xmlns:a16="http://schemas.microsoft.com/office/drawing/2014/main" id="{52727439-180F-4CB9-A92A-D07229E26C4E}"/>
                </a:ext>
              </a:extLst>
            </p:cNvPr>
            <p:cNvSpPr/>
            <p:nvPr/>
          </p:nvSpPr>
          <p:spPr>
            <a:xfrm>
              <a:off x="790073" y="3500922"/>
              <a:ext cx="2418166" cy="47054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ln w="3175">
                    <a:solidFill>
                      <a:schemeClr val="bg1">
                        <a:alpha val="4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Decision makers</a:t>
              </a:r>
              <a:endParaRPr lang="ko-KR" altLang="en-US" sz="1600" b="1" dirty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B1AD6DE-11AC-4164-86D4-A99847FF9EDA}"/>
              </a:ext>
            </a:extLst>
          </p:cNvPr>
          <p:cNvSpPr/>
          <p:nvPr/>
        </p:nvSpPr>
        <p:spPr>
          <a:xfrm>
            <a:off x="5374640" y="2702349"/>
            <a:ext cx="6351700" cy="3040084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</a:rPr>
              <a:t>    Identify cost-effective and robust measures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</a:rPr>
              <a:t>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rPr>
              <a:t>Balance controls over different countries, sectors and pollutants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tx1"/>
                </a:solidFill>
                <a:effectLst/>
                <a:ea typeface="ＭＳ Ｐゴシック" charset="0"/>
              </a:rPr>
              <a:t>Regional differences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rPr>
              <a:t>Side-effects of present policies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chemeClr val="tx1"/>
                </a:solidFill>
                <a:effectLst/>
                <a:ea typeface="ＭＳ Ｐゴシック" charset="0"/>
              </a:rPr>
              <a:t>Maximize synergies with other air quality (and climate) problems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0"/>
              </a:rPr>
              <a:t>Search for robust strategies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ko-KR" dirty="0"/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id="{B2E3911D-6B19-4D9B-A27A-8060B3979280}"/>
              </a:ext>
            </a:extLst>
          </p:cNvPr>
          <p:cNvGrpSpPr/>
          <p:nvPr/>
        </p:nvGrpSpPr>
        <p:grpSpPr>
          <a:xfrm>
            <a:off x="5551167" y="2336738"/>
            <a:ext cx="3260912" cy="688926"/>
            <a:chOff x="758268" y="3500922"/>
            <a:chExt cx="2449971" cy="470545"/>
          </a:xfrm>
        </p:grpSpPr>
        <p:sp>
          <p:nvSpPr>
            <p:cNvPr id="17" name="사각형: 둥근 모서리 23">
              <a:extLst>
                <a:ext uri="{FF2B5EF4-FFF2-40B4-BE49-F238E27FC236}">
                  <a16:creationId xmlns:a16="http://schemas.microsoft.com/office/drawing/2014/main" id="{1A805507-717F-4ADB-ADB5-6506786D6954}"/>
                </a:ext>
              </a:extLst>
            </p:cNvPr>
            <p:cNvSpPr/>
            <p:nvPr/>
          </p:nvSpPr>
          <p:spPr>
            <a:xfrm>
              <a:off x="758268" y="3593436"/>
              <a:ext cx="2418166" cy="290260"/>
            </a:xfrm>
            <a:prstGeom prst="roundRect">
              <a:avLst>
                <a:gd name="adj" fmla="val 50000"/>
              </a:avLst>
            </a:prstGeom>
            <a:solidFill>
              <a:srgbClr val="1B5993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ko-KR" altLang="en-US" sz="2400" spc="-55" dirty="0">
                <a:ln w="9525">
                  <a:solidFill>
                    <a:prstClr val="white">
                      <a:alpha val="8000"/>
                    </a:prst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모서리가 둥근 직사각형 4">
              <a:extLst>
                <a:ext uri="{FF2B5EF4-FFF2-40B4-BE49-F238E27FC236}">
                  <a16:creationId xmlns:a16="http://schemas.microsoft.com/office/drawing/2014/main" id="{EF6B88FB-FEB6-413D-8D54-5967F7AAAB33}"/>
                </a:ext>
              </a:extLst>
            </p:cNvPr>
            <p:cNvSpPr/>
            <p:nvPr/>
          </p:nvSpPr>
          <p:spPr>
            <a:xfrm>
              <a:off x="790073" y="3500922"/>
              <a:ext cx="2418166" cy="47054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ln w="3175">
                    <a:solidFill>
                      <a:schemeClr val="bg1">
                        <a:alpha val="4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Models</a:t>
              </a:r>
              <a:endParaRPr lang="ko-KR" altLang="en-US" sz="1600" b="1" dirty="0">
                <a:ln w="3175">
                  <a:solidFill>
                    <a:schemeClr val="bg1">
                      <a:alpha val="4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7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32E7-F641-4BC3-97B9-EC154DF0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14" y="449526"/>
            <a:ext cx="11370196" cy="1449611"/>
          </a:xfrm>
        </p:spPr>
        <p:txBody>
          <a:bodyPr>
            <a:noAutofit/>
          </a:bodyPr>
          <a:lstStyle/>
          <a:p>
            <a:r>
              <a:rPr lang="en-US" sz="3200" b="0" dirty="0"/>
              <a:t>Purpose of Integrated Assessment Models (IAMs) in air quality and climate policy development/revision/assessment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2351D-DFC1-48AC-BC35-2A3A559FB2B2}"/>
              </a:ext>
            </a:extLst>
          </p:cNvPr>
          <p:cNvSpPr txBox="1">
            <a:spLocks/>
          </p:cNvSpPr>
          <p:nvPr/>
        </p:nvSpPr>
        <p:spPr>
          <a:xfrm>
            <a:off x="285509" y="2475914"/>
            <a:ext cx="11370197" cy="3516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</a:pPr>
            <a:r>
              <a:rPr lang="en-US" dirty="0">
                <a:solidFill>
                  <a:srgbClr val="2754A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Assess future situations based on current trends and policy interventions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</a:pPr>
            <a:r>
              <a:rPr lang="en-US" dirty="0">
                <a:solidFill>
                  <a:srgbClr val="2754A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Identify cost-effective and win-win packages of policy interventions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</a:pPr>
            <a:r>
              <a:rPr lang="en-US" dirty="0">
                <a:solidFill>
                  <a:srgbClr val="2754A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Reveal multiple benefits of policy interventions for diverse stakeholders</a:t>
            </a:r>
          </a:p>
        </p:txBody>
      </p:sp>
    </p:spTree>
    <p:extLst>
      <p:ext uri="{BB962C8B-B14F-4D97-AF65-F5344CB8AC3E}">
        <p14:creationId xmlns:p14="http://schemas.microsoft.com/office/powerpoint/2010/main" val="24221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676DD4F-FA26-4D4D-AFF7-C4225C520B26}"/>
              </a:ext>
            </a:extLst>
          </p:cNvPr>
          <p:cNvSpPr txBox="1">
            <a:spLocks noChangeArrowheads="1"/>
          </p:cNvSpPr>
          <p:nvPr/>
        </p:nvSpPr>
        <p:spPr>
          <a:xfrm>
            <a:off x="285509" y="263236"/>
            <a:ext cx="11703862" cy="848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GAINS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reenhouse gas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ir pollution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teractions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ynergies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A tool for a systematic assessment of the cost-effectiveness of emission control strategies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1AF95-A9AA-49D6-B11B-CD80CD5A5F7D}"/>
              </a:ext>
            </a:extLst>
          </p:cNvPr>
          <p:cNvSpPr/>
          <p:nvPr/>
        </p:nvSpPr>
        <p:spPr>
          <a:xfrm>
            <a:off x="285509" y="1111653"/>
            <a:ext cx="11703862" cy="5614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ECD4FE-4021-4CB0-8D3A-1277D14325C6}"/>
              </a:ext>
            </a:extLst>
          </p:cNvPr>
          <p:cNvSpPr txBox="1">
            <a:spLocks noChangeArrowheads="1"/>
          </p:cNvSpPr>
          <p:nvPr/>
        </p:nvSpPr>
        <p:spPr>
          <a:xfrm>
            <a:off x="510224" y="1992234"/>
            <a:ext cx="4454458" cy="375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GAINS quantifies sectoral emission control potentials and costs,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for exogenous (governmental, international agencies) activity projections, 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considering physical and economic interactions between pollutants.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Search for least-cost mix of mitigation measures to meet air quality and/or GHG targets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GAINS is implemented for Europe, Asia, several single countries, and globally.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The model is available online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  <a:hlinkClick r:id="rId2"/>
              </a:rPr>
              <a:t>http://gains.iiasa.ac.at/models/gains_models4.html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2754A2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DA465-E2D5-4621-BE0E-AA3A83D1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61" y="1778899"/>
            <a:ext cx="6858931" cy="4279747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EE0077-B0CD-459B-9CB9-7A89B7DCA802}"/>
              </a:ext>
            </a:extLst>
          </p:cNvPr>
          <p:cNvSpPr/>
          <p:nvPr/>
        </p:nvSpPr>
        <p:spPr>
          <a:xfrm>
            <a:off x="8164016" y="2489981"/>
            <a:ext cx="3466244" cy="289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F2B5-35C9-4FEC-B6BC-717D30F12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1" y="1717964"/>
            <a:ext cx="10914889" cy="44151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GAINS has been developed independently at IIASA involving experts (many!) from all over the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model aims to consider all relevant sources of pollution, independent if they are reported or not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GAINS databases build on international data and peer reviewed work and benefits from high quality detailed national information and assessments – GAINS would not exist without collaboration with national expert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Comparison and validation of GAINS data and assumptions is performed regularly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C0C26-22F1-43A7-8025-2A60243E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534197"/>
            <a:ext cx="10515600" cy="1027374"/>
          </a:xfrm>
        </p:spPr>
        <p:txBody>
          <a:bodyPr>
            <a:noAutofit/>
          </a:bodyPr>
          <a:lstStyle/>
          <a:p>
            <a:r>
              <a:rPr lang="en-US" sz="3200" dirty="0"/>
              <a:t>National data vs GAINS…</a:t>
            </a:r>
            <a:endParaRPr 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230362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F2B5-35C9-4FEC-B6BC-717D30F12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1" y="880838"/>
            <a:ext cx="10919181" cy="922205"/>
          </a:xfrm>
        </p:spPr>
        <p:txBody>
          <a:bodyPr>
            <a:normAutofit/>
          </a:bodyPr>
          <a:lstStyle/>
          <a:p>
            <a:r>
              <a:rPr lang="en-US" sz="1800" dirty="0"/>
              <a:t>Change in national reporting of SO2 emissions for 2005 and 2015 in 2021 vs 2019 national submissions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C0C26-22F1-43A7-8025-2A60243E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1" y="99968"/>
            <a:ext cx="10515600" cy="1027374"/>
          </a:xfrm>
        </p:spPr>
        <p:txBody>
          <a:bodyPr>
            <a:noAutofit/>
          </a:bodyPr>
          <a:lstStyle/>
          <a:p>
            <a:r>
              <a:rPr lang="en-US" sz="3200" dirty="0"/>
              <a:t>There is always ‘better’ data</a:t>
            </a:r>
            <a:endParaRPr lang="en-US" sz="3200" b="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76AFB-6CD7-49DF-9533-C4709560C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1" y="1344481"/>
            <a:ext cx="10137745" cy="53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0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IAS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FCBB40"/>
      </a:hlink>
      <a:folHlink>
        <a:srgbClr val="BA8A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2BCD4A24-3CF9-AA4E-9FEA-259FD1DA9940}" vid="{A389A1A4-9365-5B45-BF73-70081AA05B8D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Theme">
  <a:themeElements>
    <a:clrScheme name="IIAS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FCBB40"/>
      </a:hlink>
      <a:folHlink>
        <a:srgbClr val="BA8A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D13C1CB-6FF0-5041-A10E-42BCA866F9EB}" vid="{9CAD0C37-CBBD-3240-8419-2E430A7A79C2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content (only top-right-corner logo)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ene_template_16-9.potx" id="{A7EBBAB4-C470-44A0-8E7C-AEA34792476F}" vid="{7EFF84C9-C32A-4B9C-B221-0860A32603CB}"/>
    </a:ext>
  </a:extLst>
</a:theme>
</file>

<file path=ppt/theme/theme3.xml><?xml version="1.0" encoding="utf-8"?>
<a:theme xmlns:a="http://schemas.openxmlformats.org/drawingml/2006/main" name="ECE_Program_Intro">
  <a:themeElements>
    <a:clrScheme name="IIAS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FCBB40"/>
      </a:hlink>
      <a:folHlink>
        <a:srgbClr val="BA8A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2BCD4A24-3CF9-AA4E-9FEA-259FD1DA9940}" vid="{A389A1A4-9365-5B45-BF73-70081AA05B8D}"/>
    </a:ext>
  </a:extLst>
</a:theme>
</file>

<file path=ppt/theme/theme4.xml><?xml version="1.0" encoding="utf-8"?>
<a:theme xmlns:a="http://schemas.openxmlformats.org/drawingml/2006/main" name="Standard slides content">
  <a:themeElements>
    <a:clrScheme name="EDITS">
      <a:dk1>
        <a:sysClr val="windowText" lastClr="000000"/>
      </a:dk1>
      <a:lt1>
        <a:sysClr val="window" lastClr="FFFFFF"/>
      </a:lt1>
      <a:dk2>
        <a:srgbClr val="245A22"/>
      </a:dk2>
      <a:lt2>
        <a:srgbClr val="F6E2C2"/>
      </a:lt2>
      <a:accent1>
        <a:srgbClr val="245A22"/>
      </a:accent1>
      <a:accent2>
        <a:srgbClr val="9C6601"/>
      </a:accent2>
      <a:accent3>
        <a:srgbClr val="06948F"/>
      </a:accent3>
      <a:accent4>
        <a:srgbClr val="EAB968"/>
      </a:accent4>
      <a:accent5>
        <a:srgbClr val="C45055"/>
      </a:accent5>
      <a:accent6>
        <a:srgbClr val="00599D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ITS_ppt_template_16-9_colour" id="{3C19C0ED-257F-4A22-BD6A-61D53981D2D5}" vid="{25DF2582-31F9-4D89-83C6-A62F7A3CFE68}"/>
    </a:ext>
  </a:extLst>
</a:theme>
</file>

<file path=ppt/theme/theme5.xml><?xml version="1.0" encoding="utf-8"?>
<a:theme xmlns:a="http://schemas.openxmlformats.org/drawingml/2006/main" name="1_Standard slides content">
  <a:themeElements>
    <a:clrScheme name="EDITS">
      <a:dk1>
        <a:sysClr val="windowText" lastClr="000000"/>
      </a:dk1>
      <a:lt1>
        <a:sysClr val="window" lastClr="FFFFFF"/>
      </a:lt1>
      <a:dk2>
        <a:srgbClr val="245A22"/>
      </a:dk2>
      <a:lt2>
        <a:srgbClr val="F6E2C2"/>
      </a:lt2>
      <a:accent1>
        <a:srgbClr val="245A22"/>
      </a:accent1>
      <a:accent2>
        <a:srgbClr val="9C6601"/>
      </a:accent2>
      <a:accent3>
        <a:srgbClr val="06948F"/>
      </a:accent3>
      <a:accent4>
        <a:srgbClr val="EAB968"/>
      </a:accent4>
      <a:accent5>
        <a:srgbClr val="C45055"/>
      </a:accent5>
      <a:accent6>
        <a:srgbClr val="00599D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ITS_ppt_template_16-9_colour" id="{3C19C0ED-257F-4A22-BD6A-61D53981D2D5}" vid="{25DF2582-31F9-4D89-83C6-A62F7A3CFE68}"/>
    </a:ext>
  </a:extLst>
</a:theme>
</file>

<file path=ppt/theme/theme6.xml><?xml version="1.0" encoding="utf-8"?>
<a:theme xmlns:a="http://schemas.openxmlformats.org/drawingml/2006/main" name="Content slides with header">
  <a:themeElements>
    <a:clrScheme name="IDDP AR6">
      <a:dk1>
        <a:srgbClr val="464749"/>
      </a:dk1>
      <a:lt1>
        <a:srgbClr val="FFFFFF"/>
      </a:lt1>
      <a:dk2>
        <a:srgbClr val="101D3A"/>
      </a:dk2>
      <a:lt2>
        <a:srgbClr val="FFFFFF"/>
      </a:lt2>
      <a:accent1>
        <a:srgbClr val="5391CC"/>
      </a:accent1>
      <a:accent2>
        <a:srgbClr val="990002"/>
      </a:accent2>
      <a:accent3>
        <a:srgbClr val="003366"/>
      </a:accent3>
      <a:accent4>
        <a:srgbClr val="B4B5BD"/>
      </a:accent4>
      <a:accent5>
        <a:srgbClr val="00C5D6"/>
      </a:accent5>
      <a:accent6>
        <a:srgbClr val="0190DB"/>
      </a:accent6>
      <a:hlink>
        <a:srgbClr val="006995"/>
      </a:hlink>
      <a:folHlink>
        <a:srgbClr val="00C5D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SDHealth-16x9" id="{6D9D32FB-35C8-1345-8EFA-FDD3A2A06C29}" vid="{D1FA57BC-5BD4-D841-879B-304073B8C059}"/>
    </a:ext>
  </a:extLst>
</a:theme>
</file>

<file path=ppt/theme/theme7.xml><?xml version="1.0" encoding="utf-8"?>
<a:theme xmlns:a="http://schemas.openxmlformats.org/drawingml/2006/main" name="Content (only top-right-corner logo)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AGE_template.pptx" id="{A18C45BD-0370-4225-835D-CD95691CE991}" vid="{393B9EE6-614C-49C1-B53B-7E412E19E3B0}"/>
    </a:ext>
  </a:extLst>
</a:theme>
</file>

<file path=ppt/theme/theme8.xml><?xml version="1.0" encoding="utf-8"?>
<a:theme xmlns:a="http://schemas.openxmlformats.org/drawingml/2006/main" name="1_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F41CB60-87CF-8D48-BA3B-12F69730358A}" vid="{3529B047-C679-7C47-A885-56C46C976CDC}"/>
    </a:ext>
  </a:extLst>
</a:theme>
</file>

<file path=ppt/theme/theme9.xml><?xml version="1.0" encoding="utf-8"?>
<a:theme xmlns:a="http://schemas.openxmlformats.org/drawingml/2006/main" name="2_Standard slides content">
  <a:themeElements>
    <a:clrScheme name="IIASA color">
      <a:dk1>
        <a:sysClr val="windowText" lastClr="000000"/>
      </a:dk1>
      <a:lt1>
        <a:sysClr val="window" lastClr="FFFFFF"/>
      </a:lt1>
      <a:dk2>
        <a:srgbClr val="00599D"/>
      </a:dk2>
      <a:lt2>
        <a:srgbClr val="E7E6E6"/>
      </a:lt2>
      <a:accent1>
        <a:srgbClr val="00599D"/>
      </a:accent1>
      <a:accent2>
        <a:srgbClr val="09C6C0"/>
      </a:accent2>
      <a:accent3>
        <a:srgbClr val="24806E"/>
      </a:accent3>
      <a:accent4>
        <a:srgbClr val="FDBB40"/>
      </a:accent4>
      <a:accent5>
        <a:srgbClr val="EF6A6B"/>
      </a:accent5>
      <a:accent6>
        <a:srgbClr val="6A4C93"/>
      </a:accent6>
      <a:hlink>
        <a:srgbClr val="00599D"/>
      </a:hlink>
      <a:folHlink>
        <a:srgbClr val="6A4C9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43E6CFD-D010-4FDA-A289-67F20476AA31}" vid="{7B0D3AE9-D825-4066-8C83-9B18AB2FB74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1CE1A84E4024F8BDA96CB03543DE8" ma:contentTypeVersion="38" ma:contentTypeDescription="Create a new document." ma:contentTypeScope="" ma:versionID="dbb46606deef0083fa153291d49a7ac3">
  <xsd:schema xmlns:xsd="http://www.w3.org/2001/XMLSchema" xmlns:xs="http://www.w3.org/2001/XMLSchema" xmlns:p="http://schemas.microsoft.com/office/2006/metadata/properties" xmlns:ns2="00be13e4-28da-4d9f-987e-6d6fe5e9883a" xmlns:ns3="74533353-90fd-4cb6-922c-36c7b826e6c6" targetNamespace="http://schemas.microsoft.com/office/2006/metadata/properties" ma:root="true" ma:fieldsID="616e91d0f7088bfa5366ac57e3e1cc24" ns2:_="" ns3:_="">
    <xsd:import namespace="00be13e4-28da-4d9f-987e-6d6fe5e9883a"/>
    <xsd:import namespace="74533353-90fd-4cb6-922c-36c7b826e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e13e4-28da-4d9f-987e-6d6fe5e988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Teams_Channel_Section_Location" ma:index="33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44" nillable="true" ma:displayName="Status" ma:format="Dropdown" ma:internalName="Status">
      <xsd:simpleType>
        <xsd:restriction base="dms:Choice">
          <xsd:enumeration value="Documentation"/>
          <xsd:enumeration value="Current"/>
          <xsd:enumeration value="Old"/>
        </xsd:restriction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33353-90fd-4cb6-922c-36c7b826e6c6" elementFormDefault="qualified">
    <xsd:import namespace="http://schemas.microsoft.com/office/2006/documentManagement/types"/>
    <xsd:import namespace="http://schemas.microsoft.com/office/infopath/2007/PartnerControls"/>
    <xsd:element name="SharedWithUsers" ma:index="3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3" nillable="true" ma:displayName="Taxonomy Catch All Column" ma:hidden="true" ma:list="{d25ad607-c9f8-42b5-8445-3ae331f47c2e}" ma:internalName="TaxCatchAll" ma:showField="CatchAllData" ma:web="74533353-90fd-4cb6-922c-36c7b826e6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00be13e4-28da-4d9f-987e-6d6fe5e9883a" xsi:nil="true"/>
    <CultureName xmlns="00be13e4-28da-4d9f-987e-6d6fe5e9883a" xsi:nil="true"/>
    <Has_Leaders_Only_SectionGroup xmlns="00be13e4-28da-4d9f-987e-6d6fe5e9883a" xsi:nil="true"/>
    <TaxCatchAll xmlns="74533353-90fd-4cb6-922c-36c7b826e6c6" xsi:nil="true"/>
    <Templates xmlns="00be13e4-28da-4d9f-987e-6d6fe5e9883a" xsi:nil="true"/>
    <Members xmlns="00be13e4-28da-4d9f-987e-6d6fe5e9883a">
      <UserInfo>
        <DisplayName/>
        <AccountId xsi:nil="true"/>
        <AccountType/>
      </UserInfo>
    </Members>
    <AppVersion xmlns="00be13e4-28da-4d9f-987e-6d6fe5e9883a" xsi:nil="true"/>
    <LMS_Mappings xmlns="00be13e4-28da-4d9f-987e-6d6fe5e9883a" xsi:nil="true"/>
    <Invited_Leaders xmlns="00be13e4-28da-4d9f-987e-6d6fe5e9883a" xsi:nil="true"/>
    <IsNotebookLocked xmlns="00be13e4-28da-4d9f-987e-6d6fe5e9883a" xsi:nil="true"/>
    <FolderType xmlns="00be13e4-28da-4d9f-987e-6d6fe5e9883a" xsi:nil="true"/>
    <Distribution_Groups xmlns="00be13e4-28da-4d9f-987e-6d6fe5e9883a" xsi:nil="true"/>
    <Self_Registration_Enabled xmlns="00be13e4-28da-4d9f-987e-6d6fe5e9883a" xsi:nil="true"/>
    <Leaders xmlns="00be13e4-28da-4d9f-987e-6d6fe5e9883a">
      <UserInfo>
        <DisplayName/>
        <AccountId xsi:nil="true"/>
        <AccountType/>
      </UserInfo>
    </Leaders>
    <lcf76f155ced4ddcb4097134ff3c332f xmlns="00be13e4-28da-4d9f-987e-6d6fe5e9883a">
      <Terms xmlns="http://schemas.microsoft.com/office/infopath/2007/PartnerControls"/>
    </lcf76f155ced4ddcb4097134ff3c332f>
    <Math_Settings xmlns="00be13e4-28da-4d9f-987e-6d6fe5e9883a" xsi:nil="true"/>
    <Member_Groups xmlns="00be13e4-28da-4d9f-987e-6d6fe5e9883a">
      <UserInfo>
        <DisplayName/>
        <AccountId xsi:nil="true"/>
        <AccountType/>
      </UserInfo>
    </Member_Groups>
    <TeamsChannelId xmlns="00be13e4-28da-4d9f-987e-6d6fe5e9883a" xsi:nil="true"/>
    <Owner xmlns="00be13e4-28da-4d9f-987e-6d6fe5e9883a">
      <UserInfo>
        <DisplayName/>
        <AccountId xsi:nil="true"/>
        <AccountType/>
      </UserInfo>
    </Owner>
    <Status xmlns="00be13e4-28da-4d9f-987e-6d6fe5e9883a" xsi:nil="true"/>
    <DefaultSectionNames xmlns="00be13e4-28da-4d9f-987e-6d6fe5e9883a" xsi:nil="true"/>
    <Invited_Members xmlns="00be13e4-28da-4d9f-987e-6d6fe5e9883a" xsi:nil="true"/>
    <Is_Collaboration_Space_Locked xmlns="00be13e4-28da-4d9f-987e-6d6fe5e9883a" xsi:nil="true"/>
    <Teams_Channel_Section_Location xmlns="00be13e4-28da-4d9f-987e-6d6fe5e9883a" xsi:nil="true"/>
  </documentManagement>
</p:properties>
</file>

<file path=customXml/itemProps1.xml><?xml version="1.0" encoding="utf-8"?>
<ds:datastoreItem xmlns:ds="http://schemas.openxmlformats.org/officeDocument/2006/customXml" ds:itemID="{C1331757-17E9-4525-92A8-4B55EC0C14A5}"/>
</file>

<file path=customXml/itemProps2.xml><?xml version="1.0" encoding="utf-8"?>
<ds:datastoreItem xmlns:ds="http://schemas.openxmlformats.org/officeDocument/2006/customXml" ds:itemID="{55F21458-0D2E-4C5C-9BE3-A0A13AAFEF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E58992-AA9F-4533-9068-7A55C9515CC8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9c70d178-d21c-48a3-aa0e-ddb58e3b72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5922add-c285-48fc-9477-020deb2509e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17757</TotalTime>
  <Words>801</Words>
  <Application>Microsoft Office PowerPoint</Application>
  <PresentationFormat>Widescreen</PresentationFormat>
  <Paragraphs>107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42" baseType="lpstr">
      <vt:lpstr>굴림</vt:lpstr>
      <vt:lpstr>Arial</vt:lpstr>
      <vt:lpstr>Arial Narrow</vt:lpstr>
      <vt:lpstr>a시월구일1</vt:lpstr>
      <vt:lpstr>a옛날사진관2</vt:lpstr>
      <vt:lpstr>Calibri</vt:lpstr>
      <vt:lpstr>Calibri Light</vt:lpstr>
      <vt:lpstr>Cambria</vt:lpstr>
      <vt:lpstr>Courier New</vt:lpstr>
      <vt:lpstr>Tahoma</vt:lpstr>
      <vt:lpstr>Times New Roman</vt:lpstr>
      <vt:lpstr>Verdana</vt:lpstr>
      <vt:lpstr>Wingdings</vt:lpstr>
      <vt:lpstr>Office Theme</vt:lpstr>
      <vt:lpstr>Standard content (only top-right-corner logo)</vt:lpstr>
      <vt:lpstr>ECE_Program_Intro</vt:lpstr>
      <vt:lpstr>Standard slides content</vt:lpstr>
      <vt:lpstr>1_Standard slides content</vt:lpstr>
      <vt:lpstr>Content slides with header</vt:lpstr>
      <vt:lpstr>Content (only top-right-corner logo)</vt:lpstr>
      <vt:lpstr>1_Office Theme</vt:lpstr>
      <vt:lpstr>2_Standard slides content</vt:lpstr>
      <vt:lpstr>2_Office Theme</vt:lpstr>
      <vt:lpstr>3_Office Theme</vt:lpstr>
      <vt:lpstr>Welcome to GAINS World</vt:lpstr>
      <vt:lpstr>Purpose of the workshop</vt:lpstr>
      <vt:lpstr>Towards successful regional collaboration Important ingredients in the EU/LRTAP* work</vt:lpstr>
      <vt:lpstr>Why integrated assessment models?</vt:lpstr>
      <vt:lpstr>Why integrated assessment models?</vt:lpstr>
      <vt:lpstr>Purpose of Integrated Assessment Models (IAMs) in air quality and climate policy development/revision/assessment</vt:lpstr>
      <vt:lpstr>PowerPoint Presentation</vt:lpstr>
      <vt:lpstr>National data vs GAINS…</vt:lpstr>
      <vt:lpstr>There is always ‘better’ data</vt:lpstr>
      <vt:lpstr>There is always ‘better’ data</vt:lpstr>
      <vt:lpstr>There is always ‘better’ data</vt:lpstr>
      <vt:lpstr>There is always ways to ‘improve’</vt:lpstr>
      <vt:lpstr>There is always ways to ‘improve’</vt:lpstr>
      <vt:lpstr>There is always ways to ‘improve’</vt:lpstr>
      <vt:lpstr>Analysis of projections an important part of discussion</vt:lpstr>
      <vt:lpstr>GAINS ‘universe’ or ‘mind map’</vt:lpstr>
      <vt:lpstr>Thank you!</vt:lpstr>
      <vt:lpstr>IAEA nexus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Energy, Climate and Environment Program</dc:title>
  <dc:creator>RIAHI Keywan</dc:creator>
  <cp:lastModifiedBy>KLIMONT Zbigniew</cp:lastModifiedBy>
  <cp:revision>120</cp:revision>
  <dcterms:created xsi:type="dcterms:W3CDTF">2020-10-15T07:39:43Z</dcterms:created>
  <dcterms:modified xsi:type="dcterms:W3CDTF">2023-11-06T10:55:56Z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0x010100C431CE1A84E4024F8BDA96CB03543DE8</vt:lpwstr>
  </property>
</Properties>
</file>