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8.xml" ContentType="application/vnd.openxmlformats-officedocument.theme+xml"/>
  <Override PartName="/ppt/theme/theme7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65" r:id="rId2"/>
    <p:sldMasterId id="2147483730" r:id="rId3"/>
    <p:sldMasterId id="2147483736" r:id="rId4"/>
    <p:sldMasterId id="2147483749" r:id="rId5"/>
    <p:sldMasterId id="2147483760" r:id="rId6"/>
    <p:sldMasterId id="2147483775" r:id="rId7"/>
  </p:sldMasterIdLst>
  <p:notesMasterIdLst>
    <p:notesMasterId r:id="rId28"/>
  </p:notesMasterIdLst>
  <p:sldIdLst>
    <p:sldId id="258" r:id="rId8"/>
    <p:sldId id="526" r:id="rId9"/>
    <p:sldId id="457" r:id="rId10"/>
    <p:sldId id="494" r:id="rId11"/>
    <p:sldId id="2557" r:id="rId12"/>
    <p:sldId id="1226" r:id="rId13"/>
    <p:sldId id="638" r:id="rId14"/>
    <p:sldId id="635" r:id="rId15"/>
    <p:sldId id="2558" r:id="rId16"/>
    <p:sldId id="1233" r:id="rId17"/>
    <p:sldId id="639" r:id="rId18"/>
    <p:sldId id="775" r:id="rId19"/>
    <p:sldId id="649" r:id="rId20"/>
    <p:sldId id="513" r:id="rId21"/>
    <p:sldId id="559" r:id="rId22"/>
    <p:sldId id="646" r:id="rId23"/>
    <p:sldId id="1234" r:id="rId24"/>
    <p:sldId id="2556" r:id="rId25"/>
    <p:sldId id="2555" r:id="rId26"/>
    <p:sldId id="557" r:id="rId2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8FAA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DECD34-DE3A-4884-A18D-1F04E279129A}" v="799" dt="2023-11-09T08:26:35.8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94697" autoAdjust="0"/>
  </p:normalViewPr>
  <p:slideViewPr>
    <p:cSldViewPr>
      <p:cViewPr varScale="1">
        <p:scale>
          <a:sx n="108" d="100"/>
          <a:sy n="108" d="100"/>
        </p:scale>
        <p:origin x="636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microsoft.com/office/2015/10/relationships/revisionInfo" Target="revisionInfo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37" Type="http://schemas.openxmlformats.org/officeDocument/2006/relationships/customXml" Target="../customXml/item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36" Type="http://schemas.openxmlformats.org/officeDocument/2006/relationships/customXml" Target="../customXml/item2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viewProps" Target="viewProps.xml"/><Relationship Id="rId35" Type="http://schemas.openxmlformats.org/officeDocument/2006/relationships/customXml" Target="../customXml/item1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ESEWETTER Gregor" userId="4582e468-5522-426e-bdf2-a5e97ddd9cbd" providerId="ADAL" clId="{8DDECD34-DE3A-4884-A18D-1F04E279129A}"/>
    <pc:docChg chg="undo custSel addSld delSld modSld sldOrd">
      <pc:chgData name="KIESEWETTER Gregor" userId="4582e468-5522-426e-bdf2-a5e97ddd9cbd" providerId="ADAL" clId="{8DDECD34-DE3A-4884-A18D-1F04E279129A}" dt="2023-11-09T08:26:35.885" v="3381" actId="20577"/>
      <pc:docMkLst>
        <pc:docMk/>
      </pc:docMkLst>
      <pc:sldChg chg="modSp mod">
        <pc:chgData name="KIESEWETTER Gregor" userId="4582e468-5522-426e-bdf2-a5e97ddd9cbd" providerId="ADAL" clId="{8DDECD34-DE3A-4884-A18D-1F04E279129A}" dt="2023-11-08T18:04:03.090" v="531" actId="20577"/>
        <pc:sldMkLst>
          <pc:docMk/>
          <pc:sldMk cId="0" sldId="258"/>
        </pc:sldMkLst>
        <pc:spChg chg="mod">
          <ac:chgData name="KIESEWETTER Gregor" userId="4582e468-5522-426e-bdf2-a5e97ddd9cbd" providerId="ADAL" clId="{8DDECD34-DE3A-4884-A18D-1F04E279129A}" dt="2023-11-08T18:03:04.120" v="481" actId="1076"/>
          <ac:spMkLst>
            <pc:docMk/>
            <pc:sldMk cId="0" sldId="258"/>
            <ac:spMk id="62465" creationId="{00000000-0000-0000-0000-000000000000}"/>
          </ac:spMkLst>
        </pc:spChg>
        <pc:spChg chg="mod">
          <ac:chgData name="KIESEWETTER Gregor" userId="4582e468-5522-426e-bdf2-a5e97ddd9cbd" providerId="ADAL" clId="{8DDECD34-DE3A-4884-A18D-1F04E279129A}" dt="2023-11-08T18:04:03.090" v="531" actId="20577"/>
          <ac:spMkLst>
            <pc:docMk/>
            <pc:sldMk cId="0" sldId="258"/>
            <ac:spMk id="62466" creationId="{00000000-0000-0000-0000-000000000000}"/>
          </ac:spMkLst>
        </pc:spChg>
      </pc:sldChg>
      <pc:sldChg chg="modSp mod modAnim">
        <pc:chgData name="KIESEWETTER Gregor" userId="4582e468-5522-426e-bdf2-a5e97ddd9cbd" providerId="ADAL" clId="{8DDECD34-DE3A-4884-A18D-1F04E279129A}" dt="2023-11-09T08:18:46.537" v="3206" actId="27636"/>
        <pc:sldMkLst>
          <pc:docMk/>
          <pc:sldMk cId="2325607497" sldId="457"/>
        </pc:sldMkLst>
        <pc:spChg chg="mod">
          <ac:chgData name="KIESEWETTER Gregor" userId="4582e468-5522-426e-bdf2-a5e97ddd9cbd" providerId="ADAL" clId="{8DDECD34-DE3A-4884-A18D-1F04E279129A}" dt="2023-11-09T08:18:46.537" v="3206" actId="27636"/>
          <ac:spMkLst>
            <pc:docMk/>
            <pc:sldMk cId="2325607497" sldId="457"/>
            <ac:spMk id="3" creationId="{00000000-0000-0000-0000-000000000000}"/>
          </ac:spMkLst>
        </pc:spChg>
      </pc:sldChg>
      <pc:sldChg chg="delSp modSp mod delAnim">
        <pc:chgData name="KIESEWETTER Gregor" userId="4582e468-5522-426e-bdf2-a5e97ddd9cbd" providerId="ADAL" clId="{8DDECD34-DE3A-4884-A18D-1F04E279129A}" dt="2023-11-09T08:18:57.384" v="3207" actId="478"/>
        <pc:sldMkLst>
          <pc:docMk/>
          <pc:sldMk cId="1024653567" sldId="494"/>
        </pc:sldMkLst>
        <pc:spChg chg="mod">
          <ac:chgData name="KIESEWETTER Gregor" userId="4582e468-5522-426e-bdf2-a5e97ddd9cbd" providerId="ADAL" clId="{8DDECD34-DE3A-4884-A18D-1F04E279129A}" dt="2023-11-08T22:03:43.543" v="2631" actId="20577"/>
          <ac:spMkLst>
            <pc:docMk/>
            <pc:sldMk cId="1024653567" sldId="494"/>
            <ac:spMk id="3" creationId="{00000000-0000-0000-0000-000000000000}"/>
          </ac:spMkLst>
        </pc:spChg>
        <pc:spChg chg="del">
          <ac:chgData name="KIESEWETTER Gregor" userId="4582e468-5522-426e-bdf2-a5e97ddd9cbd" providerId="ADAL" clId="{8DDECD34-DE3A-4884-A18D-1F04E279129A}" dt="2023-11-09T08:18:57.384" v="3207" actId="478"/>
          <ac:spMkLst>
            <pc:docMk/>
            <pc:sldMk cId="1024653567" sldId="494"/>
            <ac:spMk id="5" creationId="{A5C804FC-A8A9-4D9E-AD1D-57ABE0D06300}"/>
          </ac:spMkLst>
        </pc:spChg>
      </pc:sldChg>
      <pc:sldChg chg="del">
        <pc:chgData name="KIESEWETTER Gregor" userId="4582e468-5522-426e-bdf2-a5e97ddd9cbd" providerId="ADAL" clId="{8DDECD34-DE3A-4884-A18D-1F04E279129A}" dt="2023-11-08T18:02:48.808" v="480" actId="2696"/>
        <pc:sldMkLst>
          <pc:docMk/>
          <pc:sldMk cId="141502829" sldId="503"/>
        </pc:sldMkLst>
      </pc:sldChg>
      <pc:sldChg chg="modSp mod modClrScheme chgLayout">
        <pc:chgData name="KIESEWETTER Gregor" userId="4582e468-5522-426e-bdf2-a5e97ddd9cbd" providerId="ADAL" clId="{8DDECD34-DE3A-4884-A18D-1F04E279129A}" dt="2023-11-08T17:46:44.996" v="10" actId="1076"/>
        <pc:sldMkLst>
          <pc:docMk/>
          <pc:sldMk cId="3777090376" sldId="513"/>
        </pc:sldMkLst>
        <pc:spChg chg="mod ord">
          <ac:chgData name="KIESEWETTER Gregor" userId="4582e468-5522-426e-bdf2-a5e97ddd9cbd" providerId="ADAL" clId="{8DDECD34-DE3A-4884-A18D-1F04E279129A}" dt="2023-11-08T17:46:40.757" v="9" actId="1076"/>
          <ac:spMkLst>
            <pc:docMk/>
            <pc:sldMk cId="3777090376" sldId="513"/>
            <ac:spMk id="2" creationId="{6D74DDFD-14FF-4833-B8D7-72433ABC8AA4}"/>
          </ac:spMkLst>
        </pc:spChg>
        <pc:spChg chg="mod ord">
          <ac:chgData name="KIESEWETTER Gregor" userId="4582e468-5522-426e-bdf2-a5e97ddd9cbd" providerId="ADAL" clId="{8DDECD34-DE3A-4884-A18D-1F04E279129A}" dt="2023-11-08T17:46:44.996" v="10" actId="1076"/>
          <ac:spMkLst>
            <pc:docMk/>
            <pc:sldMk cId="3777090376" sldId="513"/>
            <ac:spMk id="3" creationId="{7D57DF0B-6009-4B65-B00C-51714682F13E}"/>
          </ac:spMkLst>
        </pc:spChg>
      </pc:sldChg>
      <pc:sldChg chg="addSp modSp mod">
        <pc:chgData name="KIESEWETTER Gregor" userId="4582e468-5522-426e-bdf2-a5e97ddd9cbd" providerId="ADAL" clId="{8DDECD34-DE3A-4884-A18D-1F04E279129A}" dt="2023-11-08T18:02:34.954" v="479" actId="20577"/>
        <pc:sldMkLst>
          <pc:docMk/>
          <pc:sldMk cId="2521790042" sldId="526"/>
        </pc:sldMkLst>
        <pc:spChg chg="mod">
          <ac:chgData name="KIESEWETTER Gregor" userId="4582e468-5522-426e-bdf2-a5e97ddd9cbd" providerId="ADAL" clId="{8DDECD34-DE3A-4884-A18D-1F04E279129A}" dt="2023-11-08T17:57:19.328" v="418" actId="1076"/>
          <ac:spMkLst>
            <pc:docMk/>
            <pc:sldMk cId="2521790042" sldId="526"/>
            <ac:spMk id="2" creationId="{5973B56A-C2C4-429F-B002-DB76710441E8}"/>
          </ac:spMkLst>
        </pc:spChg>
        <pc:spChg chg="mod">
          <ac:chgData name="KIESEWETTER Gregor" userId="4582e468-5522-426e-bdf2-a5e97ddd9cbd" providerId="ADAL" clId="{8DDECD34-DE3A-4884-A18D-1F04E279129A}" dt="2023-11-08T18:02:34.954" v="479" actId="20577"/>
          <ac:spMkLst>
            <pc:docMk/>
            <pc:sldMk cId="2521790042" sldId="526"/>
            <ac:spMk id="3" creationId="{08DFF0B9-818F-452A-9836-F7DF32F3CCD0}"/>
          </ac:spMkLst>
        </pc:spChg>
        <pc:spChg chg="mod">
          <ac:chgData name="KIESEWETTER Gregor" userId="4582e468-5522-426e-bdf2-a5e97ddd9cbd" providerId="ADAL" clId="{8DDECD34-DE3A-4884-A18D-1F04E279129A}" dt="2023-11-08T17:58:21.287" v="433" actId="1076"/>
          <ac:spMkLst>
            <pc:docMk/>
            <pc:sldMk cId="2521790042" sldId="526"/>
            <ac:spMk id="7" creationId="{30B09D00-4F31-4ADF-AC63-8DD339DA0730}"/>
          </ac:spMkLst>
        </pc:spChg>
        <pc:spChg chg="mod">
          <ac:chgData name="KIESEWETTER Gregor" userId="4582e468-5522-426e-bdf2-a5e97ddd9cbd" providerId="ADAL" clId="{8DDECD34-DE3A-4884-A18D-1F04E279129A}" dt="2023-11-08T18:01:10.768" v="465" actId="1076"/>
          <ac:spMkLst>
            <pc:docMk/>
            <pc:sldMk cId="2521790042" sldId="526"/>
            <ac:spMk id="10" creationId="{0828845E-4CA1-4D3B-9745-CDF5946B6797}"/>
          </ac:spMkLst>
        </pc:spChg>
        <pc:spChg chg="mod">
          <ac:chgData name="KIESEWETTER Gregor" userId="4582e468-5522-426e-bdf2-a5e97ddd9cbd" providerId="ADAL" clId="{8DDECD34-DE3A-4884-A18D-1F04E279129A}" dt="2023-11-08T18:01:13.992" v="466" actId="1076"/>
          <ac:spMkLst>
            <pc:docMk/>
            <pc:sldMk cId="2521790042" sldId="526"/>
            <ac:spMk id="11" creationId="{08C675BE-BB25-47CA-857C-FC7F81D39805}"/>
          </ac:spMkLst>
        </pc:spChg>
        <pc:spChg chg="add mod">
          <ac:chgData name="KIESEWETTER Gregor" userId="4582e468-5522-426e-bdf2-a5e97ddd9cbd" providerId="ADAL" clId="{8DDECD34-DE3A-4884-A18D-1F04E279129A}" dt="2023-11-08T18:01:03.113" v="464" actId="1076"/>
          <ac:spMkLst>
            <pc:docMk/>
            <pc:sldMk cId="2521790042" sldId="526"/>
            <ac:spMk id="13" creationId="{2BA0547E-C514-4911-8346-B6D66F7A44F7}"/>
          </ac:spMkLst>
        </pc:spChg>
        <pc:picChg chg="add mod">
          <ac:chgData name="KIESEWETTER Gregor" userId="4582e468-5522-426e-bdf2-a5e97ddd9cbd" providerId="ADAL" clId="{8DDECD34-DE3A-4884-A18D-1F04E279129A}" dt="2023-11-08T18:01:20.937" v="468" actId="1076"/>
          <ac:picMkLst>
            <pc:docMk/>
            <pc:sldMk cId="2521790042" sldId="526"/>
            <ac:picMk id="12" creationId="{A1224A3D-E821-476D-AE2D-96D98367B4D3}"/>
          </ac:picMkLst>
        </pc:picChg>
        <pc:cxnChg chg="mod">
          <ac:chgData name="KIESEWETTER Gregor" userId="4582e468-5522-426e-bdf2-a5e97ddd9cbd" providerId="ADAL" clId="{8DDECD34-DE3A-4884-A18D-1F04E279129A}" dt="2023-11-08T17:58:31.559" v="437" actId="1076"/>
          <ac:cxnSpMkLst>
            <pc:docMk/>
            <pc:sldMk cId="2521790042" sldId="526"/>
            <ac:cxnSpMk id="6" creationId="{CFFFAE7E-E3DC-4241-9CEF-CA8E0DFAC7BE}"/>
          </ac:cxnSpMkLst>
        </pc:cxnChg>
        <pc:cxnChg chg="mod">
          <ac:chgData name="KIESEWETTER Gregor" userId="4582e468-5522-426e-bdf2-a5e97ddd9cbd" providerId="ADAL" clId="{8DDECD34-DE3A-4884-A18D-1F04E279129A}" dt="2023-11-08T17:58:27.895" v="436" actId="1076"/>
          <ac:cxnSpMkLst>
            <pc:docMk/>
            <pc:sldMk cId="2521790042" sldId="526"/>
            <ac:cxnSpMk id="8" creationId="{23FA16B5-C51A-48D7-879A-134080C67F48}"/>
          </ac:cxnSpMkLst>
        </pc:cxnChg>
        <pc:cxnChg chg="mod">
          <ac:chgData name="KIESEWETTER Gregor" userId="4582e468-5522-426e-bdf2-a5e97ddd9cbd" providerId="ADAL" clId="{8DDECD34-DE3A-4884-A18D-1F04E279129A}" dt="2023-11-08T17:58:25.513" v="435" actId="14100"/>
          <ac:cxnSpMkLst>
            <pc:docMk/>
            <pc:sldMk cId="2521790042" sldId="526"/>
            <ac:cxnSpMk id="9" creationId="{F89C42FB-DB1A-4509-B4DE-1129304F5E74}"/>
          </ac:cxnSpMkLst>
        </pc:cxnChg>
      </pc:sldChg>
      <pc:sldChg chg="del">
        <pc:chgData name="KIESEWETTER Gregor" userId="4582e468-5522-426e-bdf2-a5e97ddd9cbd" providerId="ADAL" clId="{8DDECD34-DE3A-4884-A18D-1F04E279129A}" dt="2023-11-08T17:44:58.650" v="0" actId="2696"/>
        <pc:sldMkLst>
          <pc:docMk/>
          <pc:sldMk cId="629156028" sldId="553"/>
        </pc:sldMkLst>
      </pc:sldChg>
      <pc:sldChg chg="del">
        <pc:chgData name="KIESEWETTER Gregor" userId="4582e468-5522-426e-bdf2-a5e97ddd9cbd" providerId="ADAL" clId="{8DDECD34-DE3A-4884-A18D-1F04E279129A}" dt="2023-11-08T18:06:37.132" v="539" actId="2696"/>
        <pc:sldMkLst>
          <pc:docMk/>
          <pc:sldMk cId="1149233910" sldId="555"/>
        </pc:sldMkLst>
      </pc:sldChg>
      <pc:sldChg chg="del">
        <pc:chgData name="KIESEWETTER Gregor" userId="4582e468-5522-426e-bdf2-a5e97ddd9cbd" providerId="ADAL" clId="{8DDECD34-DE3A-4884-A18D-1F04E279129A}" dt="2023-11-08T18:06:29.367" v="537" actId="2696"/>
        <pc:sldMkLst>
          <pc:docMk/>
          <pc:sldMk cId="698174477" sldId="556"/>
        </pc:sldMkLst>
      </pc:sldChg>
      <pc:sldChg chg="delSp modSp mod modClrScheme chgLayout">
        <pc:chgData name="KIESEWETTER Gregor" userId="4582e468-5522-426e-bdf2-a5e97ddd9cbd" providerId="ADAL" clId="{8DDECD34-DE3A-4884-A18D-1F04E279129A}" dt="2023-11-08T21:56:35.484" v="2621" actId="478"/>
        <pc:sldMkLst>
          <pc:docMk/>
          <pc:sldMk cId="3360291031" sldId="557"/>
        </pc:sldMkLst>
        <pc:spChg chg="mod ord">
          <ac:chgData name="KIESEWETTER Gregor" userId="4582e468-5522-426e-bdf2-a5e97ddd9cbd" providerId="ADAL" clId="{8DDECD34-DE3A-4884-A18D-1F04E279129A}" dt="2023-11-08T17:56:48.264" v="417" actId="20577"/>
          <ac:spMkLst>
            <pc:docMk/>
            <pc:sldMk cId="3360291031" sldId="557"/>
            <ac:spMk id="2" creationId="{A9C039EA-3746-4051-9D88-0CE084732F3F}"/>
          </ac:spMkLst>
        </pc:spChg>
        <pc:spChg chg="mod ord">
          <ac:chgData name="KIESEWETTER Gregor" userId="4582e468-5522-426e-bdf2-a5e97ddd9cbd" providerId="ADAL" clId="{8DDECD34-DE3A-4884-A18D-1F04E279129A}" dt="2023-11-08T21:56:23.463" v="2620" actId="20577"/>
          <ac:spMkLst>
            <pc:docMk/>
            <pc:sldMk cId="3360291031" sldId="557"/>
            <ac:spMk id="3" creationId="{8CDB771B-8ADC-43DA-8A24-8B31113A1FDE}"/>
          </ac:spMkLst>
        </pc:spChg>
        <pc:picChg chg="del mod">
          <ac:chgData name="KIESEWETTER Gregor" userId="4582e468-5522-426e-bdf2-a5e97ddd9cbd" providerId="ADAL" clId="{8DDECD34-DE3A-4884-A18D-1F04E279129A}" dt="2023-11-08T21:56:35.484" v="2621" actId="478"/>
          <ac:picMkLst>
            <pc:docMk/>
            <pc:sldMk cId="3360291031" sldId="557"/>
            <ac:picMk id="5" creationId="{A0D72306-523C-44BA-91A8-9B27792DC8AD}"/>
          </ac:picMkLst>
        </pc:picChg>
      </pc:sldChg>
      <pc:sldChg chg="addSp delSp modSp mod modClrScheme chgLayout">
        <pc:chgData name="KIESEWETTER Gregor" userId="4582e468-5522-426e-bdf2-a5e97ddd9cbd" providerId="ADAL" clId="{8DDECD34-DE3A-4884-A18D-1F04E279129A}" dt="2023-11-09T07:51:19.703" v="2949" actId="57"/>
        <pc:sldMkLst>
          <pc:docMk/>
          <pc:sldMk cId="4255503693" sldId="559"/>
        </pc:sldMkLst>
        <pc:spChg chg="mod ord">
          <ac:chgData name="KIESEWETTER Gregor" userId="4582e468-5522-426e-bdf2-a5e97ddd9cbd" providerId="ADAL" clId="{8DDECD34-DE3A-4884-A18D-1F04E279129A}" dt="2023-11-08T17:47:38.720" v="56" actId="700"/>
          <ac:spMkLst>
            <pc:docMk/>
            <pc:sldMk cId="4255503693" sldId="559"/>
            <ac:spMk id="2" creationId="{C3D84D5E-3047-4AE6-BA7F-751C02C2C7D5}"/>
          </ac:spMkLst>
        </pc:spChg>
        <pc:spChg chg="mod ord">
          <ac:chgData name="KIESEWETTER Gregor" userId="4582e468-5522-426e-bdf2-a5e97ddd9cbd" providerId="ADAL" clId="{8DDECD34-DE3A-4884-A18D-1F04E279129A}" dt="2023-11-09T07:51:19.703" v="2949" actId="57"/>
          <ac:spMkLst>
            <pc:docMk/>
            <pc:sldMk cId="4255503693" sldId="559"/>
            <ac:spMk id="3" creationId="{5FBCBA4D-8405-4AE5-A71C-664E060E4882}"/>
          </ac:spMkLst>
        </pc:spChg>
        <pc:spChg chg="mod">
          <ac:chgData name="KIESEWETTER Gregor" userId="4582e468-5522-426e-bdf2-a5e97ddd9cbd" providerId="ADAL" clId="{8DDECD34-DE3A-4884-A18D-1F04E279129A}" dt="2023-11-09T07:49:40.149" v="2845" actId="1076"/>
          <ac:spMkLst>
            <pc:docMk/>
            <pc:sldMk cId="4255503693" sldId="559"/>
            <ac:spMk id="4" creationId="{F6922CAB-FDDA-4586-9FA7-39FC6EBD1842}"/>
          </ac:spMkLst>
        </pc:spChg>
        <pc:spChg chg="add del mod">
          <ac:chgData name="KIESEWETTER Gregor" userId="4582e468-5522-426e-bdf2-a5e97ddd9cbd" providerId="ADAL" clId="{8DDECD34-DE3A-4884-A18D-1F04E279129A}" dt="2023-11-09T07:49:00.002" v="2839" actId="478"/>
          <ac:spMkLst>
            <pc:docMk/>
            <pc:sldMk cId="4255503693" sldId="559"/>
            <ac:spMk id="5" creationId="{537568E8-BFFE-4EDB-B545-C81E7DD2DA94}"/>
          </ac:spMkLst>
        </pc:spChg>
        <pc:spChg chg="add del mod">
          <ac:chgData name="KIESEWETTER Gregor" userId="4582e468-5522-426e-bdf2-a5e97ddd9cbd" providerId="ADAL" clId="{8DDECD34-DE3A-4884-A18D-1F04E279129A}" dt="2023-11-08T17:55:13.522" v="289"/>
          <ac:spMkLst>
            <pc:docMk/>
            <pc:sldMk cId="4255503693" sldId="559"/>
            <ac:spMk id="5" creationId="{FE353DA0-B909-4044-9FEC-141E0F1C19B6}"/>
          </ac:spMkLst>
        </pc:spChg>
        <pc:spChg chg="mod">
          <ac:chgData name="KIESEWETTER Gregor" userId="4582e468-5522-426e-bdf2-a5e97ddd9cbd" providerId="ADAL" clId="{8DDECD34-DE3A-4884-A18D-1F04E279129A}" dt="2023-11-09T07:49:37.541" v="2844" actId="1076"/>
          <ac:spMkLst>
            <pc:docMk/>
            <pc:sldMk cId="4255503693" sldId="559"/>
            <ac:spMk id="6" creationId="{3D2FBC15-E1BB-43B6-A7C7-5E72E34AF6DA}"/>
          </ac:spMkLst>
        </pc:spChg>
        <pc:spChg chg="mod">
          <ac:chgData name="KIESEWETTER Gregor" userId="4582e468-5522-426e-bdf2-a5e97ddd9cbd" providerId="ADAL" clId="{8DDECD34-DE3A-4884-A18D-1F04E279129A}" dt="2023-11-09T07:49:34.238" v="2843" actId="1076"/>
          <ac:spMkLst>
            <pc:docMk/>
            <pc:sldMk cId="4255503693" sldId="559"/>
            <ac:spMk id="8" creationId="{7AD3B4AC-B3A5-465D-A1D5-7D830CD8FDC1}"/>
          </ac:spMkLst>
        </pc:spChg>
        <pc:spChg chg="mod">
          <ac:chgData name="KIESEWETTER Gregor" userId="4582e468-5522-426e-bdf2-a5e97ddd9cbd" providerId="ADAL" clId="{8DDECD34-DE3A-4884-A18D-1F04E279129A}" dt="2023-11-09T07:49:31.772" v="2842" actId="1076"/>
          <ac:spMkLst>
            <pc:docMk/>
            <pc:sldMk cId="4255503693" sldId="559"/>
            <ac:spMk id="10" creationId="{F52227BF-7646-4A0B-98F1-3F492DE09442}"/>
          </ac:spMkLst>
        </pc:spChg>
      </pc:sldChg>
      <pc:sldChg chg="mod modShow">
        <pc:chgData name="KIESEWETTER Gregor" userId="4582e468-5522-426e-bdf2-a5e97ddd9cbd" providerId="ADAL" clId="{8DDECD34-DE3A-4884-A18D-1F04E279129A}" dt="2023-11-09T08:19:04.653" v="3208" actId="729"/>
        <pc:sldMkLst>
          <pc:docMk/>
          <pc:sldMk cId="2195066957" sldId="577"/>
        </pc:sldMkLst>
      </pc:sldChg>
      <pc:sldChg chg="del">
        <pc:chgData name="KIESEWETTER Gregor" userId="4582e468-5522-426e-bdf2-a5e97ddd9cbd" providerId="ADAL" clId="{8DDECD34-DE3A-4884-A18D-1F04E279129A}" dt="2023-11-08T17:45:03.122" v="1" actId="2696"/>
        <pc:sldMkLst>
          <pc:docMk/>
          <pc:sldMk cId="1541413298" sldId="580"/>
        </pc:sldMkLst>
      </pc:sldChg>
      <pc:sldChg chg="delSp mod">
        <pc:chgData name="KIESEWETTER Gregor" userId="4582e468-5522-426e-bdf2-a5e97ddd9cbd" providerId="ADAL" clId="{8DDECD34-DE3A-4884-A18D-1F04E279129A}" dt="2023-11-08T18:04:53.066" v="534" actId="478"/>
        <pc:sldMkLst>
          <pc:docMk/>
          <pc:sldMk cId="893183202" sldId="639"/>
        </pc:sldMkLst>
        <pc:spChg chg="del">
          <ac:chgData name="KIESEWETTER Gregor" userId="4582e468-5522-426e-bdf2-a5e97ddd9cbd" providerId="ADAL" clId="{8DDECD34-DE3A-4884-A18D-1F04E279129A}" dt="2023-11-08T18:04:53.066" v="534" actId="478"/>
          <ac:spMkLst>
            <pc:docMk/>
            <pc:sldMk cId="893183202" sldId="639"/>
            <ac:spMk id="25" creationId="{44E8DF03-E6A2-4AF2-BDF0-F34C38988EE4}"/>
          </ac:spMkLst>
        </pc:spChg>
      </pc:sldChg>
      <pc:sldChg chg="mod modShow">
        <pc:chgData name="KIESEWETTER Gregor" userId="4582e468-5522-426e-bdf2-a5e97ddd9cbd" providerId="ADAL" clId="{8DDECD34-DE3A-4884-A18D-1F04E279129A}" dt="2023-11-08T17:46:11.632" v="4" actId="729"/>
        <pc:sldMkLst>
          <pc:docMk/>
          <pc:sldMk cId="3398991803" sldId="645"/>
        </pc:sldMkLst>
      </pc:sldChg>
      <pc:sldChg chg="addSp delSp modSp mod modClrScheme delAnim modAnim chgLayout">
        <pc:chgData name="KIESEWETTER Gregor" userId="4582e468-5522-426e-bdf2-a5e97ddd9cbd" providerId="ADAL" clId="{8DDECD34-DE3A-4884-A18D-1F04E279129A}" dt="2023-11-09T08:25:47.893" v="3349" actId="1076"/>
        <pc:sldMkLst>
          <pc:docMk/>
          <pc:sldMk cId="2705776848" sldId="646"/>
        </pc:sldMkLst>
        <pc:spChg chg="mod ord">
          <ac:chgData name="KIESEWETTER Gregor" userId="4582e468-5522-426e-bdf2-a5e97ddd9cbd" providerId="ADAL" clId="{8DDECD34-DE3A-4884-A18D-1F04E279129A}" dt="2023-11-08T17:51:02.205" v="155" actId="1076"/>
          <ac:spMkLst>
            <pc:docMk/>
            <pc:sldMk cId="2705776848" sldId="646"/>
            <ac:spMk id="2" creationId="{AF25BC96-96C1-41EE-B9EB-AB19767F8491}"/>
          </ac:spMkLst>
        </pc:spChg>
        <pc:spChg chg="mod ord">
          <ac:chgData name="KIESEWETTER Gregor" userId="4582e468-5522-426e-bdf2-a5e97ddd9cbd" providerId="ADAL" clId="{8DDECD34-DE3A-4884-A18D-1F04E279129A}" dt="2023-11-08T20:49:53.651" v="1728" actId="20577"/>
          <ac:spMkLst>
            <pc:docMk/>
            <pc:sldMk cId="2705776848" sldId="646"/>
            <ac:spMk id="3" creationId="{CCC1373A-DDBA-42B5-935B-D3FCFBE4841D}"/>
          </ac:spMkLst>
        </pc:spChg>
        <pc:spChg chg="mod">
          <ac:chgData name="KIESEWETTER Gregor" userId="4582e468-5522-426e-bdf2-a5e97ddd9cbd" providerId="ADAL" clId="{8DDECD34-DE3A-4884-A18D-1F04E279129A}" dt="2023-11-09T08:25:47.893" v="3349" actId="1076"/>
          <ac:spMkLst>
            <pc:docMk/>
            <pc:sldMk cId="2705776848" sldId="646"/>
            <ac:spMk id="6" creationId="{3CDD2F0F-C0E8-4C7C-86A8-65D305DDF0ED}"/>
          </ac:spMkLst>
        </pc:spChg>
        <pc:spChg chg="del mod">
          <ac:chgData name="KIESEWETTER Gregor" userId="4582e468-5522-426e-bdf2-a5e97ddd9cbd" providerId="ADAL" clId="{8DDECD34-DE3A-4884-A18D-1F04E279129A}" dt="2023-11-08T20:22:57.308" v="1069" actId="478"/>
          <ac:spMkLst>
            <pc:docMk/>
            <pc:sldMk cId="2705776848" sldId="646"/>
            <ac:spMk id="11" creationId="{1CCB5523-189E-4EEE-AEB2-D31543C2712D}"/>
          </ac:spMkLst>
        </pc:spChg>
        <pc:spChg chg="mod">
          <ac:chgData name="KIESEWETTER Gregor" userId="4582e468-5522-426e-bdf2-a5e97ddd9cbd" providerId="ADAL" clId="{8DDECD34-DE3A-4884-A18D-1F04E279129A}" dt="2023-11-08T20:34:27.120" v="1107" actId="58"/>
          <ac:spMkLst>
            <pc:docMk/>
            <pc:sldMk cId="2705776848" sldId="646"/>
            <ac:spMk id="13" creationId="{7E8C1D96-6675-4F62-BFC5-962583034C56}"/>
          </ac:spMkLst>
        </pc:spChg>
        <pc:cxnChg chg="mod">
          <ac:chgData name="KIESEWETTER Gregor" userId="4582e468-5522-426e-bdf2-a5e97ddd9cbd" providerId="ADAL" clId="{8DDECD34-DE3A-4884-A18D-1F04E279129A}" dt="2023-11-08T20:22:51.994" v="1068" actId="14100"/>
          <ac:cxnSpMkLst>
            <pc:docMk/>
            <pc:sldMk cId="2705776848" sldId="646"/>
            <ac:cxnSpMk id="5" creationId="{EA6AB50A-D4CF-421B-8A35-0E11283BF913}"/>
          </ac:cxnSpMkLst>
        </pc:cxnChg>
        <pc:cxnChg chg="del mod">
          <ac:chgData name="KIESEWETTER Gregor" userId="4582e468-5522-426e-bdf2-a5e97ddd9cbd" providerId="ADAL" clId="{8DDECD34-DE3A-4884-A18D-1F04E279129A}" dt="2023-11-08T20:23:01.118" v="1070" actId="478"/>
          <ac:cxnSpMkLst>
            <pc:docMk/>
            <pc:sldMk cId="2705776848" sldId="646"/>
            <ac:cxnSpMk id="7" creationId="{72E21986-DC5C-4FAE-9BA9-BE0A85EA0F2D}"/>
          </ac:cxnSpMkLst>
        </pc:cxnChg>
        <pc:cxnChg chg="add mod">
          <ac:chgData name="KIESEWETTER Gregor" userId="4582e468-5522-426e-bdf2-a5e97ddd9cbd" providerId="ADAL" clId="{8DDECD34-DE3A-4884-A18D-1F04E279129A}" dt="2023-11-08T20:34:38.635" v="1110" actId="14100"/>
          <ac:cxnSpMkLst>
            <pc:docMk/>
            <pc:sldMk cId="2705776848" sldId="646"/>
            <ac:cxnSpMk id="10" creationId="{5C146E87-034A-47DE-B9FF-FF62C97632FD}"/>
          </ac:cxnSpMkLst>
        </pc:cxnChg>
      </pc:sldChg>
      <pc:sldChg chg="delSp mod ord">
        <pc:chgData name="KIESEWETTER Gregor" userId="4582e468-5522-426e-bdf2-a5e97ddd9cbd" providerId="ADAL" clId="{8DDECD34-DE3A-4884-A18D-1F04E279129A}" dt="2023-11-08T20:12:21.611" v="830"/>
        <pc:sldMkLst>
          <pc:docMk/>
          <pc:sldMk cId="55167105" sldId="775"/>
        </pc:sldMkLst>
        <pc:spChg chg="del">
          <ac:chgData name="KIESEWETTER Gregor" userId="4582e468-5522-426e-bdf2-a5e97ddd9cbd" providerId="ADAL" clId="{8DDECD34-DE3A-4884-A18D-1F04E279129A}" dt="2023-11-08T18:04:49.898" v="533" actId="478"/>
          <ac:spMkLst>
            <pc:docMk/>
            <pc:sldMk cId="55167105" sldId="775"/>
            <ac:spMk id="7" creationId="{679CCA14-F6E2-4847-8BA6-7B03C82F684E}"/>
          </ac:spMkLst>
        </pc:spChg>
      </pc:sldChg>
      <pc:sldChg chg="add del">
        <pc:chgData name="KIESEWETTER Gregor" userId="4582e468-5522-426e-bdf2-a5e97ddd9cbd" providerId="ADAL" clId="{8DDECD34-DE3A-4884-A18D-1F04E279129A}" dt="2023-11-08T20:13:23.572" v="831" actId="2696"/>
        <pc:sldMkLst>
          <pc:docMk/>
          <pc:sldMk cId="2387264118" sldId="783"/>
        </pc:sldMkLst>
      </pc:sldChg>
      <pc:sldChg chg="add">
        <pc:chgData name="KIESEWETTER Gregor" userId="4582e468-5522-426e-bdf2-a5e97ddd9cbd" providerId="ADAL" clId="{8DDECD34-DE3A-4884-A18D-1F04E279129A}" dt="2023-11-08T20:13:29.602" v="832"/>
        <pc:sldMkLst>
          <pc:docMk/>
          <pc:sldMk cId="2478733117" sldId="783"/>
        </pc:sldMkLst>
      </pc:sldChg>
      <pc:sldChg chg="addSp modSp mod modClrScheme modShow chgLayout">
        <pc:chgData name="KIESEWETTER Gregor" userId="4582e468-5522-426e-bdf2-a5e97ddd9cbd" providerId="ADAL" clId="{8DDECD34-DE3A-4884-A18D-1F04E279129A}" dt="2023-11-08T18:04:35.482" v="532" actId="729"/>
        <pc:sldMkLst>
          <pc:docMk/>
          <pc:sldMk cId="415662982" sldId="1212"/>
        </pc:sldMkLst>
        <pc:spChg chg="mod ord">
          <ac:chgData name="KIESEWETTER Gregor" userId="4582e468-5522-426e-bdf2-a5e97ddd9cbd" providerId="ADAL" clId="{8DDECD34-DE3A-4884-A18D-1F04E279129A}" dt="2023-11-08T17:45:28.886" v="3" actId="1076"/>
          <ac:spMkLst>
            <pc:docMk/>
            <pc:sldMk cId="415662982" sldId="1212"/>
            <ac:spMk id="2" creationId="{1A72FA58-D59B-4600-8790-40674BAF487D}"/>
          </ac:spMkLst>
        </pc:spChg>
        <pc:spChg chg="add mod ord">
          <ac:chgData name="KIESEWETTER Gregor" userId="4582e468-5522-426e-bdf2-a5e97ddd9cbd" providerId="ADAL" clId="{8DDECD34-DE3A-4884-A18D-1F04E279129A}" dt="2023-11-08T17:45:22.945" v="2" actId="700"/>
          <ac:spMkLst>
            <pc:docMk/>
            <pc:sldMk cId="415662982" sldId="1212"/>
            <ac:spMk id="3" creationId="{22F8E4BE-19B1-4723-A1A5-6D1DE892F2B9}"/>
          </ac:spMkLst>
        </pc:spChg>
        <pc:spChg chg="mod ord">
          <ac:chgData name="KIESEWETTER Gregor" userId="4582e468-5522-426e-bdf2-a5e97ddd9cbd" providerId="ADAL" clId="{8DDECD34-DE3A-4884-A18D-1F04E279129A}" dt="2023-11-08T17:45:22.945" v="2" actId="700"/>
          <ac:spMkLst>
            <pc:docMk/>
            <pc:sldMk cId="415662982" sldId="1212"/>
            <ac:spMk id="6" creationId="{808DD7DC-FF99-4C54-A5F3-BE049624D685}"/>
          </ac:spMkLst>
        </pc:spChg>
      </pc:sldChg>
      <pc:sldChg chg="del">
        <pc:chgData name="KIESEWETTER Gregor" userId="4582e468-5522-426e-bdf2-a5e97ddd9cbd" providerId="ADAL" clId="{8DDECD34-DE3A-4884-A18D-1F04E279129A}" dt="2023-11-08T18:06:42.040" v="540" actId="2696"/>
        <pc:sldMkLst>
          <pc:docMk/>
          <pc:sldMk cId="626525599" sldId="1219"/>
        </pc:sldMkLst>
      </pc:sldChg>
      <pc:sldChg chg="del">
        <pc:chgData name="KIESEWETTER Gregor" userId="4582e468-5522-426e-bdf2-a5e97ddd9cbd" providerId="ADAL" clId="{8DDECD34-DE3A-4884-A18D-1F04E279129A}" dt="2023-11-08T18:06:32.222" v="538" actId="2696"/>
        <pc:sldMkLst>
          <pc:docMk/>
          <pc:sldMk cId="2302776795" sldId="1220"/>
        </pc:sldMkLst>
      </pc:sldChg>
      <pc:sldChg chg="modSp new del mod">
        <pc:chgData name="KIESEWETTER Gregor" userId="4582e468-5522-426e-bdf2-a5e97ddd9cbd" providerId="ADAL" clId="{8DDECD34-DE3A-4884-A18D-1F04E279129A}" dt="2023-11-08T18:05:24.432" v="535" actId="47"/>
        <pc:sldMkLst>
          <pc:docMk/>
          <pc:sldMk cId="3181294962" sldId="1234"/>
        </pc:sldMkLst>
        <pc:spChg chg="mod">
          <ac:chgData name="KIESEWETTER Gregor" userId="4582e468-5522-426e-bdf2-a5e97ddd9cbd" providerId="ADAL" clId="{8DDECD34-DE3A-4884-A18D-1F04E279129A}" dt="2023-11-08T17:47:12.203" v="53" actId="20577"/>
          <ac:spMkLst>
            <pc:docMk/>
            <pc:sldMk cId="3181294962" sldId="1234"/>
            <ac:spMk id="2" creationId="{0B644178-648A-4326-9A35-F67D75DD4F9B}"/>
          </ac:spMkLst>
        </pc:spChg>
      </pc:sldChg>
      <pc:sldChg chg="addSp modSp new mod modAnim">
        <pc:chgData name="KIESEWETTER Gregor" userId="4582e468-5522-426e-bdf2-a5e97ddd9cbd" providerId="ADAL" clId="{8DDECD34-DE3A-4884-A18D-1F04E279129A}" dt="2023-11-08T20:40:04.606" v="1440" actId="20577"/>
        <pc:sldMkLst>
          <pc:docMk/>
          <pc:sldMk cId="3349962127" sldId="1234"/>
        </pc:sldMkLst>
        <pc:spChg chg="mod">
          <ac:chgData name="KIESEWETTER Gregor" userId="4582e468-5522-426e-bdf2-a5e97ddd9cbd" providerId="ADAL" clId="{8DDECD34-DE3A-4884-A18D-1F04E279129A}" dt="2023-11-08T18:10:09.662" v="727" actId="20577"/>
          <ac:spMkLst>
            <pc:docMk/>
            <pc:sldMk cId="3349962127" sldId="1234"/>
            <ac:spMk id="2" creationId="{20D9F18B-4BC5-4F22-8619-2C90BF2E90FC}"/>
          </ac:spMkLst>
        </pc:spChg>
        <pc:spChg chg="mod">
          <ac:chgData name="KIESEWETTER Gregor" userId="4582e468-5522-426e-bdf2-a5e97ddd9cbd" providerId="ADAL" clId="{8DDECD34-DE3A-4884-A18D-1F04E279129A}" dt="2023-11-08T20:40:04.606" v="1440" actId="20577"/>
          <ac:spMkLst>
            <pc:docMk/>
            <pc:sldMk cId="3349962127" sldId="1234"/>
            <ac:spMk id="3" creationId="{FE853180-0B42-4E22-B05D-3ADF2B024AF4}"/>
          </ac:spMkLst>
        </pc:spChg>
        <pc:spChg chg="add mod">
          <ac:chgData name="KIESEWETTER Gregor" userId="4582e468-5522-426e-bdf2-a5e97ddd9cbd" providerId="ADAL" clId="{8DDECD34-DE3A-4884-A18D-1F04E279129A}" dt="2023-11-08T20:38:38.244" v="1294" actId="1076"/>
          <ac:spMkLst>
            <pc:docMk/>
            <pc:sldMk cId="3349962127" sldId="1234"/>
            <ac:spMk id="7" creationId="{31F86F47-79E1-4AC8-AE18-E02B4224F71F}"/>
          </ac:spMkLst>
        </pc:spChg>
        <pc:spChg chg="add mod">
          <ac:chgData name="KIESEWETTER Gregor" userId="4582e468-5522-426e-bdf2-a5e97ddd9cbd" providerId="ADAL" clId="{8DDECD34-DE3A-4884-A18D-1F04E279129A}" dt="2023-11-08T20:39:31.625" v="1387" actId="1076"/>
          <ac:spMkLst>
            <pc:docMk/>
            <pc:sldMk cId="3349962127" sldId="1234"/>
            <ac:spMk id="8" creationId="{37E457C2-539E-41D3-B891-8DCA929B0452}"/>
          </ac:spMkLst>
        </pc:spChg>
        <pc:cxnChg chg="add mod">
          <ac:chgData name="KIESEWETTER Gregor" userId="4582e468-5522-426e-bdf2-a5e97ddd9cbd" providerId="ADAL" clId="{8DDECD34-DE3A-4884-A18D-1F04E279129A}" dt="2023-11-08T20:38:34.811" v="1293" actId="14100"/>
          <ac:cxnSpMkLst>
            <pc:docMk/>
            <pc:sldMk cId="3349962127" sldId="1234"/>
            <ac:cxnSpMk id="9" creationId="{B516CED5-9899-4D51-BA4B-DDA915E98B67}"/>
          </ac:cxnSpMkLst>
        </pc:cxnChg>
        <pc:cxnChg chg="add mod">
          <ac:chgData name="KIESEWETTER Gregor" userId="4582e468-5522-426e-bdf2-a5e97ddd9cbd" providerId="ADAL" clId="{8DDECD34-DE3A-4884-A18D-1F04E279129A}" dt="2023-11-08T20:39:28.069" v="1386" actId="14100"/>
          <ac:cxnSpMkLst>
            <pc:docMk/>
            <pc:sldMk cId="3349962127" sldId="1234"/>
            <ac:cxnSpMk id="12" creationId="{4819AD25-7AC8-4214-A4C1-FBCC7DCB9725}"/>
          </ac:cxnSpMkLst>
        </pc:cxnChg>
      </pc:sldChg>
      <pc:sldChg chg="add del">
        <pc:chgData name="KIESEWETTER Gregor" userId="4582e468-5522-426e-bdf2-a5e97ddd9cbd" providerId="ADAL" clId="{8DDECD34-DE3A-4884-A18D-1F04E279129A}" dt="2023-11-08T20:13:23.572" v="831" actId="2696"/>
        <pc:sldMkLst>
          <pc:docMk/>
          <pc:sldMk cId="556527368" sldId="2543"/>
        </pc:sldMkLst>
      </pc:sldChg>
      <pc:sldChg chg="add">
        <pc:chgData name="KIESEWETTER Gregor" userId="4582e468-5522-426e-bdf2-a5e97ddd9cbd" providerId="ADAL" clId="{8DDECD34-DE3A-4884-A18D-1F04E279129A}" dt="2023-11-08T20:13:29.602" v="832"/>
        <pc:sldMkLst>
          <pc:docMk/>
          <pc:sldMk cId="3510740629" sldId="2543"/>
        </pc:sldMkLst>
      </pc:sldChg>
      <pc:sldChg chg="add">
        <pc:chgData name="KIESEWETTER Gregor" userId="4582e468-5522-426e-bdf2-a5e97ddd9cbd" providerId="ADAL" clId="{8DDECD34-DE3A-4884-A18D-1F04E279129A}" dt="2023-11-08T20:13:29.602" v="832"/>
        <pc:sldMkLst>
          <pc:docMk/>
          <pc:sldMk cId="197344015" sldId="2544"/>
        </pc:sldMkLst>
      </pc:sldChg>
      <pc:sldChg chg="add del">
        <pc:chgData name="KIESEWETTER Gregor" userId="4582e468-5522-426e-bdf2-a5e97ddd9cbd" providerId="ADAL" clId="{8DDECD34-DE3A-4884-A18D-1F04E279129A}" dt="2023-11-08T20:13:23.572" v="831" actId="2696"/>
        <pc:sldMkLst>
          <pc:docMk/>
          <pc:sldMk cId="1807483741" sldId="2544"/>
        </pc:sldMkLst>
      </pc:sldChg>
      <pc:sldChg chg="add del">
        <pc:chgData name="KIESEWETTER Gregor" userId="4582e468-5522-426e-bdf2-a5e97ddd9cbd" providerId="ADAL" clId="{8DDECD34-DE3A-4884-A18D-1F04E279129A}" dt="2023-11-08T20:13:23.572" v="831" actId="2696"/>
        <pc:sldMkLst>
          <pc:docMk/>
          <pc:sldMk cId="43894545" sldId="2552"/>
        </pc:sldMkLst>
      </pc:sldChg>
      <pc:sldChg chg="add">
        <pc:chgData name="KIESEWETTER Gregor" userId="4582e468-5522-426e-bdf2-a5e97ddd9cbd" providerId="ADAL" clId="{8DDECD34-DE3A-4884-A18D-1F04E279129A}" dt="2023-11-08T20:13:29.602" v="832"/>
        <pc:sldMkLst>
          <pc:docMk/>
          <pc:sldMk cId="3015650239" sldId="2552"/>
        </pc:sldMkLst>
      </pc:sldChg>
      <pc:sldChg chg="add">
        <pc:chgData name="KIESEWETTER Gregor" userId="4582e468-5522-426e-bdf2-a5e97ddd9cbd" providerId="ADAL" clId="{8DDECD34-DE3A-4884-A18D-1F04E279129A}" dt="2023-11-08T20:13:29.602" v="832"/>
        <pc:sldMkLst>
          <pc:docMk/>
          <pc:sldMk cId="2939898984" sldId="2553"/>
        </pc:sldMkLst>
      </pc:sldChg>
      <pc:sldChg chg="add del">
        <pc:chgData name="KIESEWETTER Gregor" userId="4582e468-5522-426e-bdf2-a5e97ddd9cbd" providerId="ADAL" clId="{8DDECD34-DE3A-4884-A18D-1F04E279129A}" dt="2023-11-08T20:13:23.572" v="831" actId="2696"/>
        <pc:sldMkLst>
          <pc:docMk/>
          <pc:sldMk cId="3043136279" sldId="2553"/>
        </pc:sldMkLst>
      </pc:sldChg>
      <pc:sldChg chg="add">
        <pc:chgData name="KIESEWETTER Gregor" userId="4582e468-5522-426e-bdf2-a5e97ddd9cbd" providerId="ADAL" clId="{8DDECD34-DE3A-4884-A18D-1F04E279129A}" dt="2023-11-08T20:13:29.602" v="832"/>
        <pc:sldMkLst>
          <pc:docMk/>
          <pc:sldMk cId="1016443695" sldId="2554"/>
        </pc:sldMkLst>
      </pc:sldChg>
      <pc:sldChg chg="add del">
        <pc:chgData name="KIESEWETTER Gregor" userId="4582e468-5522-426e-bdf2-a5e97ddd9cbd" providerId="ADAL" clId="{8DDECD34-DE3A-4884-A18D-1F04E279129A}" dt="2023-11-08T20:13:23.572" v="831" actId="2696"/>
        <pc:sldMkLst>
          <pc:docMk/>
          <pc:sldMk cId="3076117891" sldId="2554"/>
        </pc:sldMkLst>
      </pc:sldChg>
      <pc:sldChg chg="addSp delSp modSp new mod modAnim">
        <pc:chgData name="KIESEWETTER Gregor" userId="4582e468-5522-426e-bdf2-a5e97ddd9cbd" providerId="ADAL" clId="{8DDECD34-DE3A-4884-A18D-1F04E279129A}" dt="2023-11-09T08:26:35.885" v="3381" actId="20577"/>
        <pc:sldMkLst>
          <pc:docMk/>
          <pc:sldMk cId="907293328" sldId="2555"/>
        </pc:sldMkLst>
        <pc:spChg chg="mod">
          <ac:chgData name="KIESEWETTER Gregor" userId="4582e468-5522-426e-bdf2-a5e97ddd9cbd" providerId="ADAL" clId="{8DDECD34-DE3A-4884-A18D-1F04E279129A}" dt="2023-11-08T21:19:42.304" v="1982" actId="1076"/>
          <ac:spMkLst>
            <pc:docMk/>
            <pc:sldMk cId="907293328" sldId="2555"/>
            <ac:spMk id="2" creationId="{D897A2E3-C57A-4757-92DD-A2F5BDC8A6AC}"/>
          </ac:spMkLst>
        </pc:spChg>
        <pc:spChg chg="mod">
          <ac:chgData name="KIESEWETTER Gregor" userId="4582e468-5522-426e-bdf2-a5e97ddd9cbd" providerId="ADAL" clId="{8DDECD34-DE3A-4884-A18D-1F04E279129A}" dt="2023-11-08T21:13:36.071" v="1927" actId="20577"/>
          <ac:spMkLst>
            <pc:docMk/>
            <pc:sldMk cId="907293328" sldId="2555"/>
            <ac:spMk id="3" creationId="{76B9AD60-8849-4AF7-B02C-B91B7E743B13}"/>
          </ac:spMkLst>
        </pc:spChg>
        <pc:spChg chg="add mod">
          <ac:chgData name="KIESEWETTER Gregor" userId="4582e468-5522-426e-bdf2-a5e97ddd9cbd" providerId="ADAL" clId="{8DDECD34-DE3A-4884-A18D-1F04E279129A}" dt="2023-11-08T21:11:10.075" v="1889" actId="13822"/>
          <ac:spMkLst>
            <pc:docMk/>
            <pc:sldMk cId="907293328" sldId="2555"/>
            <ac:spMk id="7" creationId="{8B592336-59D1-492E-A4F5-662C982A184A}"/>
          </ac:spMkLst>
        </pc:spChg>
        <pc:spChg chg="add mod">
          <ac:chgData name="KIESEWETTER Gregor" userId="4582e468-5522-426e-bdf2-a5e97ddd9cbd" providerId="ADAL" clId="{8DDECD34-DE3A-4884-A18D-1F04E279129A}" dt="2023-11-09T08:26:35.885" v="3381" actId="20577"/>
          <ac:spMkLst>
            <pc:docMk/>
            <pc:sldMk cId="907293328" sldId="2555"/>
            <ac:spMk id="8" creationId="{1683BFBB-3955-41E2-979E-E91ED1FDC568}"/>
          </ac:spMkLst>
        </pc:spChg>
        <pc:spChg chg="add del mod">
          <ac:chgData name="KIESEWETTER Gregor" userId="4582e468-5522-426e-bdf2-a5e97ddd9cbd" providerId="ADAL" clId="{8DDECD34-DE3A-4884-A18D-1F04E279129A}" dt="2023-11-08T20:56:14.229" v="1756" actId="478"/>
          <ac:spMkLst>
            <pc:docMk/>
            <pc:sldMk cId="907293328" sldId="2555"/>
            <ac:spMk id="13" creationId="{B6D1AD27-2A4E-4BE4-AC07-62DD9F1FE5F7}"/>
          </ac:spMkLst>
        </pc:spChg>
        <pc:spChg chg="add del mod">
          <ac:chgData name="KIESEWETTER Gregor" userId="4582e468-5522-426e-bdf2-a5e97ddd9cbd" providerId="ADAL" clId="{8DDECD34-DE3A-4884-A18D-1F04E279129A}" dt="2023-11-08T20:54:14.836" v="1744" actId="478"/>
          <ac:spMkLst>
            <pc:docMk/>
            <pc:sldMk cId="907293328" sldId="2555"/>
            <ac:spMk id="14" creationId="{51602D17-BDE5-47F2-89B1-9A92A623BA70}"/>
          </ac:spMkLst>
        </pc:spChg>
        <pc:spChg chg="add del mod">
          <ac:chgData name="KIESEWETTER Gregor" userId="4582e468-5522-426e-bdf2-a5e97ddd9cbd" providerId="ADAL" clId="{8DDECD34-DE3A-4884-A18D-1F04E279129A}" dt="2023-11-08T20:55:02.520" v="1748"/>
          <ac:spMkLst>
            <pc:docMk/>
            <pc:sldMk cId="907293328" sldId="2555"/>
            <ac:spMk id="15" creationId="{37DE0216-2680-45E7-BC66-6F52FEEB3BE5}"/>
          </ac:spMkLst>
        </pc:spChg>
        <pc:spChg chg="add mod">
          <ac:chgData name="KIESEWETTER Gregor" userId="4582e468-5522-426e-bdf2-a5e97ddd9cbd" providerId="ADAL" clId="{8DDECD34-DE3A-4884-A18D-1F04E279129A}" dt="2023-11-08T20:57:23.848" v="1767" actId="1076"/>
          <ac:spMkLst>
            <pc:docMk/>
            <pc:sldMk cId="907293328" sldId="2555"/>
            <ac:spMk id="18" creationId="{3F1B2B55-AE14-407D-A736-B61FE1CA51CA}"/>
          </ac:spMkLst>
        </pc:spChg>
        <pc:spChg chg="add del mod">
          <ac:chgData name="KIESEWETTER Gregor" userId="4582e468-5522-426e-bdf2-a5e97ddd9cbd" providerId="ADAL" clId="{8DDECD34-DE3A-4884-A18D-1F04E279129A}" dt="2023-11-08T20:57:33.230" v="1769" actId="478"/>
          <ac:spMkLst>
            <pc:docMk/>
            <pc:sldMk cId="907293328" sldId="2555"/>
            <ac:spMk id="19" creationId="{CAE13A59-31B3-4A07-BAB7-46A66FC1576A}"/>
          </ac:spMkLst>
        </pc:spChg>
        <pc:spChg chg="add del mod">
          <ac:chgData name="KIESEWETTER Gregor" userId="4582e468-5522-426e-bdf2-a5e97ddd9cbd" providerId="ADAL" clId="{8DDECD34-DE3A-4884-A18D-1F04E279129A}" dt="2023-11-08T20:57:36.936" v="1770" actId="478"/>
          <ac:spMkLst>
            <pc:docMk/>
            <pc:sldMk cId="907293328" sldId="2555"/>
            <ac:spMk id="21" creationId="{1A78E70B-D0B7-4041-BB28-8FA43E217753}"/>
          </ac:spMkLst>
        </pc:spChg>
        <pc:spChg chg="add mod">
          <ac:chgData name="KIESEWETTER Gregor" userId="4582e468-5522-426e-bdf2-a5e97ddd9cbd" providerId="ADAL" clId="{8DDECD34-DE3A-4884-A18D-1F04E279129A}" dt="2023-11-08T20:57:41.465" v="1771" actId="1076"/>
          <ac:spMkLst>
            <pc:docMk/>
            <pc:sldMk cId="907293328" sldId="2555"/>
            <ac:spMk id="22" creationId="{83894146-13B2-43A4-8947-4820B24A0909}"/>
          </ac:spMkLst>
        </pc:spChg>
        <pc:spChg chg="add mod">
          <ac:chgData name="KIESEWETTER Gregor" userId="4582e468-5522-426e-bdf2-a5e97ddd9cbd" providerId="ADAL" clId="{8DDECD34-DE3A-4884-A18D-1F04E279129A}" dt="2023-11-08T20:57:54.187" v="1777" actId="1076"/>
          <ac:spMkLst>
            <pc:docMk/>
            <pc:sldMk cId="907293328" sldId="2555"/>
            <ac:spMk id="23" creationId="{A8674BB6-70C3-4A3D-A8F3-6A242C268975}"/>
          </ac:spMkLst>
        </pc:spChg>
        <pc:spChg chg="add mod">
          <ac:chgData name="KIESEWETTER Gregor" userId="4582e468-5522-426e-bdf2-a5e97ddd9cbd" providerId="ADAL" clId="{8DDECD34-DE3A-4884-A18D-1F04E279129A}" dt="2023-11-08T20:58:11.978" v="1783" actId="1076"/>
          <ac:spMkLst>
            <pc:docMk/>
            <pc:sldMk cId="907293328" sldId="2555"/>
            <ac:spMk id="24" creationId="{8F873FEF-367A-42C5-A82D-103964FE655E}"/>
          </ac:spMkLst>
        </pc:spChg>
        <pc:spChg chg="add mod">
          <ac:chgData name="KIESEWETTER Gregor" userId="4582e468-5522-426e-bdf2-a5e97ddd9cbd" providerId="ADAL" clId="{8DDECD34-DE3A-4884-A18D-1F04E279129A}" dt="2023-11-08T20:58:35.050" v="1786" actId="1076"/>
          <ac:spMkLst>
            <pc:docMk/>
            <pc:sldMk cId="907293328" sldId="2555"/>
            <ac:spMk id="25" creationId="{229A7EF1-AF57-49E0-A88A-69C527879C1B}"/>
          </ac:spMkLst>
        </pc:spChg>
        <pc:spChg chg="add mod">
          <ac:chgData name="KIESEWETTER Gregor" userId="4582e468-5522-426e-bdf2-a5e97ddd9cbd" providerId="ADAL" clId="{8DDECD34-DE3A-4884-A18D-1F04E279129A}" dt="2023-11-08T21:10:45.163" v="1885" actId="1076"/>
          <ac:spMkLst>
            <pc:docMk/>
            <pc:sldMk cId="907293328" sldId="2555"/>
            <ac:spMk id="26" creationId="{9FC43E8F-9BDC-46A9-A4C2-8EDAEDD70D53}"/>
          </ac:spMkLst>
        </pc:spChg>
        <pc:spChg chg="add mod">
          <ac:chgData name="KIESEWETTER Gregor" userId="4582e468-5522-426e-bdf2-a5e97ddd9cbd" providerId="ADAL" clId="{8DDECD34-DE3A-4884-A18D-1F04E279129A}" dt="2023-11-08T21:09:57.908" v="1861" actId="20577"/>
          <ac:spMkLst>
            <pc:docMk/>
            <pc:sldMk cId="907293328" sldId="2555"/>
            <ac:spMk id="27" creationId="{A95374D0-59CC-420C-B2AA-A23984460181}"/>
          </ac:spMkLst>
        </pc:spChg>
        <pc:spChg chg="add mod">
          <ac:chgData name="KIESEWETTER Gregor" userId="4582e468-5522-426e-bdf2-a5e97ddd9cbd" providerId="ADAL" clId="{8DDECD34-DE3A-4884-A18D-1F04E279129A}" dt="2023-11-08T21:18:28.607" v="1979" actId="14100"/>
          <ac:spMkLst>
            <pc:docMk/>
            <pc:sldMk cId="907293328" sldId="2555"/>
            <ac:spMk id="36" creationId="{C7137876-AA09-44E9-B45E-B132E34DF6DF}"/>
          </ac:spMkLst>
        </pc:spChg>
        <pc:spChg chg="add mod">
          <ac:chgData name="KIESEWETTER Gregor" userId="4582e468-5522-426e-bdf2-a5e97ddd9cbd" providerId="ADAL" clId="{8DDECD34-DE3A-4884-A18D-1F04E279129A}" dt="2023-11-08T21:16:26.120" v="1969" actId="1076"/>
          <ac:spMkLst>
            <pc:docMk/>
            <pc:sldMk cId="907293328" sldId="2555"/>
            <ac:spMk id="44" creationId="{2E5A6A7D-0E45-4B76-90E8-92D4EC3AA3EA}"/>
          </ac:spMkLst>
        </pc:spChg>
        <pc:cxnChg chg="add mod">
          <ac:chgData name="KIESEWETTER Gregor" userId="4582e468-5522-426e-bdf2-a5e97ddd9cbd" providerId="ADAL" clId="{8DDECD34-DE3A-4884-A18D-1F04E279129A}" dt="2023-11-08T20:52:31.146" v="1735" actId="14100"/>
          <ac:cxnSpMkLst>
            <pc:docMk/>
            <pc:sldMk cId="907293328" sldId="2555"/>
            <ac:cxnSpMk id="9" creationId="{73E1D58C-EC46-43BC-A572-348268C400A3}"/>
          </ac:cxnSpMkLst>
        </pc:cxnChg>
        <pc:cxnChg chg="add">
          <ac:chgData name="KIESEWETTER Gregor" userId="4582e468-5522-426e-bdf2-a5e97ddd9cbd" providerId="ADAL" clId="{8DDECD34-DE3A-4884-A18D-1F04E279129A}" dt="2023-11-08T20:52:42.838" v="1736" actId="11529"/>
          <ac:cxnSpMkLst>
            <pc:docMk/>
            <pc:sldMk cId="907293328" sldId="2555"/>
            <ac:cxnSpMk id="12" creationId="{700D67FB-8E1D-4846-90A0-67A1C4586FEA}"/>
          </ac:cxnSpMkLst>
        </pc:cxnChg>
        <pc:cxnChg chg="add mod">
          <ac:chgData name="KIESEWETTER Gregor" userId="4582e468-5522-426e-bdf2-a5e97ddd9cbd" providerId="ADAL" clId="{8DDECD34-DE3A-4884-A18D-1F04E279129A}" dt="2023-11-08T20:56:47.238" v="1761" actId="1076"/>
          <ac:cxnSpMkLst>
            <pc:docMk/>
            <pc:sldMk cId="907293328" sldId="2555"/>
            <ac:cxnSpMk id="17" creationId="{D7C89DC8-F6D7-4245-B9B5-E7F1E2BD3333}"/>
          </ac:cxnSpMkLst>
        </pc:cxnChg>
        <pc:cxnChg chg="add mod">
          <ac:chgData name="KIESEWETTER Gregor" userId="4582e468-5522-426e-bdf2-a5e97ddd9cbd" providerId="ADAL" clId="{8DDECD34-DE3A-4884-A18D-1F04E279129A}" dt="2023-11-08T20:56:42.288" v="1760" actId="1076"/>
          <ac:cxnSpMkLst>
            <pc:docMk/>
            <pc:sldMk cId="907293328" sldId="2555"/>
            <ac:cxnSpMk id="20" creationId="{C1401942-C81A-4210-AB8F-1022D66905A8}"/>
          </ac:cxnSpMkLst>
        </pc:cxnChg>
        <pc:cxnChg chg="add mod">
          <ac:chgData name="KIESEWETTER Gregor" userId="4582e468-5522-426e-bdf2-a5e97ddd9cbd" providerId="ADAL" clId="{8DDECD34-DE3A-4884-A18D-1F04E279129A}" dt="2023-11-08T21:10:57.936" v="1888" actId="14100"/>
          <ac:cxnSpMkLst>
            <pc:docMk/>
            <pc:sldMk cId="907293328" sldId="2555"/>
            <ac:cxnSpMk id="29" creationId="{414846D0-458B-4C26-AA8F-98A5BD775925}"/>
          </ac:cxnSpMkLst>
        </pc:cxnChg>
        <pc:cxnChg chg="add mod">
          <ac:chgData name="KIESEWETTER Gregor" userId="4582e468-5522-426e-bdf2-a5e97ddd9cbd" providerId="ADAL" clId="{8DDECD34-DE3A-4884-A18D-1F04E279129A}" dt="2023-11-08T21:10:51.986" v="1887" actId="14100"/>
          <ac:cxnSpMkLst>
            <pc:docMk/>
            <pc:sldMk cId="907293328" sldId="2555"/>
            <ac:cxnSpMk id="30" creationId="{3D52CECA-E465-4393-96FE-98992868A90B}"/>
          </ac:cxnSpMkLst>
        </pc:cxnChg>
        <pc:cxnChg chg="add mod">
          <ac:chgData name="KIESEWETTER Gregor" userId="4582e468-5522-426e-bdf2-a5e97ddd9cbd" providerId="ADAL" clId="{8DDECD34-DE3A-4884-A18D-1F04E279129A}" dt="2023-11-08T21:12:11.050" v="1893" actId="693"/>
          <ac:cxnSpMkLst>
            <pc:docMk/>
            <pc:sldMk cId="907293328" sldId="2555"/>
            <ac:cxnSpMk id="35" creationId="{64162763-D70E-4033-9501-3481E88F4E0A}"/>
          </ac:cxnSpMkLst>
        </pc:cxnChg>
        <pc:cxnChg chg="add del mod">
          <ac:chgData name="KIESEWETTER Gregor" userId="4582e468-5522-426e-bdf2-a5e97ddd9cbd" providerId="ADAL" clId="{8DDECD34-DE3A-4884-A18D-1F04E279129A}" dt="2023-11-08T21:14:42.357" v="1933" actId="478"/>
          <ac:cxnSpMkLst>
            <pc:docMk/>
            <pc:sldMk cId="907293328" sldId="2555"/>
            <ac:cxnSpMk id="38" creationId="{45976DEF-3061-4131-AA07-E5E11B736CBF}"/>
          </ac:cxnSpMkLst>
        </pc:cxnChg>
        <pc:cxnChg chg="add mod">
          <ac:chgData name="KIESEWETTER Gregor" userId="4582e468-5522-426e-bdf2-a5e97ddd9cbd" providerId="ADAL" clId="{8DDECD34-DE3A-4884-A18D-1F04E279129A}" dt="2023-11-08T21:15:02.518" v="1936" actId="14100"/>
          <ac:cxnSpMkLst>
            <pc:docMk/>
            <pc:sldMk cId="907293328" sldId="2555"/>
            <ac:cxnSpMk id="40" creationId="{C6F0DCB8-253E-4F4F-88B5-A69140B3ED64}"/>
          </ac:cxnSpMkLst>
        </pc:cxnChg>
        <pc:cxnChg chg="add mod">
          <ac:chgData name="KIESEWETTER Gregor" userId="4582e468-5522-426e-bdf2-a5e97ddd9cbd" providerId="ADAL" clId="{8DDECD34-DE3A-4884-A18D-1F04E279129A}" dt="2023-11-08T21:16:15.919" v="1967" actId="14100"/>
          <ac:cxnSpMkLst>
            <pc:docMk/>
            <pc:sldMk cId="907293328" sldId="2555"/>
            <ac:cxnSpMk id="45" creationId="{2F845C87-57F1-4996-BAD9-C71B0F492010}"/>
          </ac:cxnSpMkLst>
        </pc:cxnChg>
        <pc:cxnChg chg="add mod">
          <ac:chgData name="KIESEWETTER Gregor" userId="4582e468-5522-426e-bdf2-a5e97ddd9cbd" providerId="ADAL" clId="{8DDECD34-DE3A-4884-A18D-1F04E279129A}" dt="2023-11-08T21:17:04.934" v="1974" actId="14100"/>
          <ac:cxnSpMkLst>
            <pc:docMk/>
            <pc:sldMk cId="907293328" sldId="2555"/>
            <ac:cxnSpMk id="47" creationId="{1FB06767-76E4-4AC6-A867-7D32459C8E2C}"/>
          </ac:cxnSpMkLst>
        </pc:cxnChg>
      </pc:sldChg>
      <pc:sldChg chg="addSp modSp new mod ord">
        <pc:chgData name="KIESEWETTER Gregor" userId="4582e468-5522-426e-bdf2-a5e97ddd9cbd" providerId="ADAL" clId="{8DDECD34-DE3A-4884-A18D-1F04E279129A}" dt="2023-11-08T21:55:34.716" v="2578"/>
        <pc:sldMkLst>
          <pc:docMk/>
          <pc:sldMk cId="3931151094" sldId="2556"/>
        </pc:sldMkLst>
        <pc:spChg chg="mod">
          <ac:chgData name="KIESEWETTER Gregor" userId="4582e468-5522-426e-bdf2-a5e97ddd9cbd" providerId="ADAL" clId="{8DDECD34-DE3A-4884-A18D-1F04E279129A}" dt="2023-11-08T21:20:32.670" v="2005" actId="20577"/>
          <ac:spMkLst>
            <pc:docMk/>
            <pc:sldMk cId="3931151094" sldId="2556"/>
            <ac:spMk id="2" creationId="{B64522B9-9C96-426B-9258-68601B987D60}"/>
          </ac:spMkLst>
        </pc:spChg>
        <pc:spChg chg="mod">
          <ac:chgData name="KIESEWETTER Gregor" userId="4582e468-5522-426e-bdf2-a5e97ddd9cbd" providerId="ADAL" clId="{8DDECD34-DE3A-4884-A18D-1F04E279129A}" dt="2023-11-08T21:37:55.266" v="2572" actId="14100"/>
          <ac:spMkLst>
            <pc:docMk/>
            <pc:sldMk cId="3931151094" sldId="2556"/>
            <ac:spMk id="3" creationId="{D38F230F-AC44-4437-90FD-0F8C1B431F30}"/>
          </ac:spMkLst>
        </pc:spChg>
        <pc:spChg chg="add mod">
          <ac:chgData name="KIESEWETTER Gregor" userId="4582e468-5522-426e-bdf2-a5e97ddd9cbd" providerId="ADAL" clId="{8DDECD34-DE3A-4884-A18D-1F04E279129A}" dt="2023-11-08T21:35:22.279" v="2523" actId="14100"/>
          <ac:spMkLst>
            <pc:docMk/>
            <pc:sldMk cId="3931151094" sldId="2556"/>
            <ac:spMk id="7" creationId="{7625FA73-4A6C-4009-B5DB-E402D8CDCABD}"/>
          </ac:spMkLst>
        </pc:spChg>
        <pc:spChg chg="add mod">
          <ac:chgData name="KIESEWETTER Gregor" userId="4582e468-5522-426e-bdf2-a5e97ddd9cbd" providerId="ADAL" clId="{8DDECD34-DE3A-4884-A18D-1F04E279129A}" dt="2023-11-08T21:36:04.439" v="2545" actId="20577"/>
          <ac:spMkLst>
            <pc:docMk/>
            <pc:sldMk cId="3931151094" sldId="2556"/>
            <ac:spMk id="10" creationId="{1056D092-EC6B-4652-AA1D-CDEA199444A2}"/>
          </ac:spMkLst>
        </pc:spChg>
        <pc:spChg chg="add mod">
          <ac:chgData name="KIESEWETTER Gregor" userId="4582e468-5522-426e-bdf2-a5e97ddd9cbd" providerId="ADAL" clId="{8DDECD34-DE3A-4884-A18D-1F04E279129A}" dt="2023-11-08T21:38:22.119" v="2576" actId="1076"/>
          <ac:spMkLst>
            <pc:docMk/>
            <pc:sldMk cId="3931151094" sldId="2556"/>
            <ac:spMk id="14" creationId="{B9F2A096-7495-4AB2-B695-8BD4E2C9EE96}"/>
          </ac:spMkLst>
        </pc:spChg>
        <pc:cxnChg chg="add mod">
          <ac:chgData name="KIESEWETTER Gregor" userId="4582e468-5522-426e-bdf2-a5e97ddd9cbd" providerId="ADAL" clId="{8DDECD34-DE3A-4884-A18D-1F04E279129A}" dt="2023-11-08T21:38:15.878" v="2575" actId="1076"/>
          <ac:cxnSpMkLst>
            <pc:docMk/>
            <pc:sldMk cId="3931151094" sldId="2556"/>
            <ac:cxnSpMk id="9" creationId="{486828B9-FA70-47D1-BDA3-4486F0DE429D}"/>
          </ac:cxnSpMkLst>
        </pc:cxnChg>
        <pc:cxnChg chg="add mod">
          <ac:chgData name="KIESEWETTER Gregor" userId="4582e468-5522-426e-bdf2-a5e97ddd9cbd" providerId="ADAL" clId="{8DDECD34-DE3A-4884-A18D-1F04E279129A}" dt="2023-11-08T21:38:11.601" v="2574" actId="1076"/>
          <ac:cxnSpMkLst>
            <pc:docMk/>
            <pc:sldMk cId="3931151094" sldId="2556"/>
            <ac:cxnSpMk id="11" creationId="{20FCABC3-A588-46E4-82F5-AA05CD01887D}"/>
          </ac:cxnSpMkLst>
        </pc:cxnChg>
        <pc:cxnChg chg="add mod">
          <ac:chgData name="KIESEWETTER Gregor" userId="4582e468-5522-426e-bdf2-a5e97ddd9cbd" providerId="ADAL" clId="{8DDECD34-DE3A-4884-A18D-1F04E279129A}" dt="2023-11-08T21:38:02.815" v="2573" actId="1076"/>
          <ac:cxnSpMkLst>
            <pc:docMk/>
            <pc:sldMk cId="3931151094" sldId="2556"/>
            <ac:cxnSpMk id="15" creationId="{84DB472D-329D-41BA-9649-82C2BB231729}"/>
          </ac:cxnSpMkLst>
        </pc:cxnChg>
      </pc:sldChg>
      <pc:sldChg chg="addSp modSp add mod modAnim">
        <pc:chgData name="KIESEWETTER Gregor" userId="4582e468-5522-426e-bdf2-a5e97ddd9cbd" providerId="ADAL" clId="{8DDECD34-DE3A-4884-A18D-1F04E279129A}" dt="2023-11-09T08:19:45.143" v="3214"/>
        <pc:sldMkLst>
          <pc:docMk/>
          <pc:sldMk cId="3157878247" sldId="2557"/>
        </pc:sldMkLst>
        <pc:spChg chg="mod">
          <ac:chgData name="KIESEWETTER Gregor" userId="4582e468-5522-426e-bdf2-a5e97ddd9cbd" providerId="ADAL" clId="{8DDECD34-DE3A-4884-A18D-1F04E279129A}" dt="2023-11-08T22:37:06.699" v="2725" actId="20577"/>
          <ac:spMkLst>
            <pc:docMk/>
            <pc:sldMk cId="3157878247" sldId="2557"/>
            <ac:spMk id="3" creationId="{7949BB1D-2996-437E-A509-AC62FA905B06}"/>
          </ac:spMkLst>
        </pc:spChg>
        <pc:spChg chg="add mod">
          <ac:chgData name="KIESEWETTER Gregor" userId="4582e468-5522-426e-bdf2-a5e97ddd9cbd" providerId="ADAL" clId="{8DDECD34-DE3A-4884-A18D-1F04E279129A}" dt="2023-11-08T22:38:06.775" v="2806" actId="20577"/>
          <ac:spMkLst>
            <pc:docMk/>
            <pc:sldMk cId="3157878247" sldId="2557"/>
            <ac:spMk id="9" creationId="{60E87939-A640-4F91-8DD0-9E03D2F2D713}"/>
          </ac:spMkLst>
        </pc:spChg>
        <pc:picChg chg="mod">
          <ac:chgData name="KIESEWETTER Gregor" userId="4582e468-5522-426e-bdf2-a5e97ddd9cbd" providerId="ADAL" clId="{8DDECD34-DE3A-4884-A18D-1F04E279129A}" dt="2023-11-08T22:32:15.346" v="2635" actId="14826"/>
          <ac:picMkLst>
            <pc:docMk/>
            <pc:sldMk cId="3157878247" sldId="2557"/>
            <ac:picMk id="4" creationId="{BCC91DB2-9144-420B-AC3B-D7A3A3A6DCE4}"/>
          </ac:picMkLst>
        </pc:picChg>
        <pc:picChg chg="mod">
          <ac:chgData name="KIESEWETTER Gregor" userId="4582e468-5522-426e-bdf2-a5e97ddd9cbd" providerId="ADAL" clId="{8DDECD34-DE3A-4884-A18D-1F04E279129A}" dt="2023-11-08T22:32:27.887" v="2636" actId="14826"/>
          <ac:picMkLst>
            <pc:docMk/>
            <pc:sldMk cId="3157878247" sldId="2557"/>
            <ac:picMk id="5" creationId="{3BB1D033-04C7-4E4C-AC7A-6530635B2AAC}"/>
          </ac:picMkLst>
        </pc:picChg>
        <pc:picChg chg="mod">
          <ac:chgData name="KIESEWETTER Gregor" userId="4582e468-5522-426e-bdf2-a5e97ddd9cbd" providerId="ADAL" clId="{8DDECD34-DE3A-4884-A18D-1F04E279129A}" dt="2023-11-08T22:34:45.529" v="2638" actId="14826"/>
          <ac:picMkLst>
            <pc:docMk/>
            <pc:sldMk cId="3157878247" sldId="2557"/>
            <ac:picMk id="6" creationId="{F99BF18C-EAEA-4BED-ACE5-159C60BD587D}"/>
          </ac:picMkLst>
        </pc:picChg>
        <pc:picChg chg="mod">
          <ac:chgData name="KIESEWETTER Gregor" userId="4582e468-5522-426e-bdf2-a5e97ddd9cbd" providerId="ADAL" clId="{8DDECD34-DE3A-4884-A18D-1F04E279129A}" dt="2023-11-08T22:35:11.875" v="2639" actId="14826"/>
          <ac:picMkLst>
            <pc:docMk/>
            <pc:sldMk cId="3157878247" sldId="2557"/>
            <ac:picMk id="7" creationId="{537AC420-15A5-4244-95EF-705C0DA68C77}"/>
          </ac:picMkLst>
        </pc:picChg>
        <pc:picChg chg="mod">
          <ac:chgData name="KIESEWETTER Gregor" userId="4582e468-5522-426e-bdf2-a5e97ddd9cbd" providerId="ADAL" clId="{8DDECD34-DE3A-4884-A18D-1F04E279129A}" dt="2023-11-08T22:35:24.802" v="2640" actId="14826"/>
          <ac:picMkLst>
            <pc:docMk/>
            <pc:sldMk cId="3157878247" sldId="2557"/>
            <ac:picMk id="8" creationId="{737B028C-57F9-4E47-A251-B2F3CE65DDCA}"/>
          </ac:picMkLst>
        </pc:picChg>
        <pc:cxnChg chg="add mod">
          <ac:chgData name="KIESEWETTER Gregor" userId="4582e468-5522-426e-bdf2-a5e97ddd9cbd" providerId="ADAL" clId="{8DDECD34-DE3A-4884-A18D-1F04E279129A}" dt="2023-11-09T08:19:21.774" v="3210" actId="13822"/>
          <ac:cxnSpMkLst>
            <pc:docMk/>
            <pc:sldMk cId="3157878247" sldId="2557"/>
            <ac:cxnSpMk id="11" creationId="{F9E7B588-1C57-447C-BF8C-84EDB6C132E2}"/>
          </ac:cxnSpMkLst>
        </pc:cxnChg>
        <pc:cxnChg chg="add mod">
          <ac:chgData name="KIESEWETTER Gregor" userId="4582e468-5522-426e-bdf2-a5e97ddd9cbd" providerId="ADAL" clId="{8DDECD34-DE3A-4884-A18D-1F04E279129A}" dt="2023-11-09T08:19:30.161" v="3213" actId="14100"/>
          <ac:cxnSpMkLst>
            <pc:docMk/>
            <pc:sldMk cId="3157878247" sldId="2557"/>
            <ac:cxnSpMk id="12" creationId="{DA0B9837-6212-4FFD-BF8B-FAD8525CF9F9}"/>
          </ac:cxnSpMkLst>
        </pc:cxnChg>
      </pc:sldChg>
      <pc:sldChg chg="add del">
        <pc:chgData name="KIESEWETTER Gregor" userId="4582e468-5522-426e-bdf2-a5e97ddd9cbd" providerId="ADAL" clId="{8DDECD34-DE3A-4884-A18D-1F04E279129A}" dt="2023-11-08T22:31:44.083" v="2634"/>
        <pc:sldMkLst>
          <pc:docMk/>
          <pc:sldMk cId="1056663897" sldId="2558"/>
        </pc:sldMkLst>
      </pc:sldChg>
      <pc:sldChg chg="addSp delSp modSp new mod modAnim">
        <pc:chgData name="KIESEWETTER Gregor" userId="4582e468-5522-426e-bdf2-a5e97ddd9cbd" providerId="ADAL" clId="{8DDECD34-DE3A-4884-A18D-1F04E279129A}" dt="2023-11-09T08:17:43.721" v="3185"/>
        <pc:sldMkLst>
          <pc:docMk/>
          <pc:sldMk cId="1178893487" sldId="2558"/>
        </pc:sldMkLst>
        <pc:spChg chg="mod">
          <ac:chgData name="KIESEWETTER Gregor" userId="4582e468-5522-426e-bdf2-a5e97ddd9cbd" providerId="ADAL" clId="{8DDECD34-DE3A-4884-A18D-1F04E279129A}" dt="2023-11-09T08:07:03.985" v="3006" actId="1076"/>
          <ac:spMkLst>
            <pc:docMk/>
            <pc:sldMk cId="1178893487" sldId="2558"/>
            <ac:spMk id="2" creationId="{E60CB319-AF14-4C9E-898B-B538E88E7713}"/>
          </ac:spMkLst>
        </pc:spChg>
        <pc:spChg chg="del">
          <ac:chgData name="KIESEWETTER Gregor" userId="4582e468-5522-426e-bdf2-a5e97ddd9cbd" providerId="ADAL" clId="{8DDECD34-DE3A-4884-A18D-1F04E279129A}" dt="2023-11-09T08:06:29.190" v="2993"/>
          <ac:spMkLst>
            <pc:docMk/>
            <pc:sldMk cId="1178893487" sldId="2558"/>
            <ac:spMk id="3" creationId="{94EAC921-F98A-4A83-962C-824A7076D0E0}"/>
          </ac:spMkLst>
        </pc:spChg>
        <pc:spChg chg="add mod">
          <ac:chgData name="KIESEWETTER Gregor" userId="4582e468-5522-426e-bdf2-a5e97ddd9cbd" providerId="ADAL" clId="{8DDECD34-DE3A-4884-A18D-1F04E279129A}" dt="2023-11-09T08:13:56.101" v="3035" actId="20577"/>
          <ac:spMkLst>
            <pc:docMk/>
            <pc:sldMk cId="1178893487" sldId="2558"/>
            <ac:spMk id="11" creationId="{6971C8ED-37E5-4551-A47B-B39C75A65F29}"/>
          </ac:spMkLst>
        </pc:spChg>
        <pc:spChg chg="add mod">
          <ac:chgData name="KIESEWETTER Gregor" userId="4582e468-5522-426e-bdf2-a5e97ddd9cbd" providerId="ADAL" clId="{8DDECD34-DE3A-4884-A18D-1F04E279129A}" dt="2023-11-09T08:14:14.313" v="3050" actId="1076"/>
          <ac:spMkLst>
            <pc:docMk/>
            <pc:sldMk cId="1178893487" sldId="2558"/>
            <ac:spMk id="12" creationId="{479D7D2A-1C09-4BEC-9CA4-B4FBE2D8DCC1}"/>
          </ac:spMkLst>
        </pc:spChg>
        <pc:spChg chg="add mod">
          <ac:chgData name="KIESEWETTER Gregor" userId="4582e468-5522-426e-bdf2-a5e97ddd9cbd" providerId="ADAL" clId="{8DDECD34-DE3A-4884-A18D-1F04E279129A}" dt="2023-11-09T08:14:25.435" v="3064" actId="1076"/>
          <ac:spMkLst>
            <pc:docMk/>
            <pc:sldMk cId="1178893487" sldId="2558"/>
            <ac:spMk id="13" creationId="{C5293C6C-6C0E-45F7-909D-7F9805576AD1}"/>
          </ac:spMkLst>
        </pc:spChg>
        <pc:spChg chg="add mod">
          <ac:chgData name="KIESEWETTER Gregor" userId="4582e468-5522-426e-bdf2-a5e97ddd9cbd" providerId="ADAL" clId="{8DDECD34-DE3A-4884-A18D-1F04E279129A}" dt="2023-11-09T08:14:55.733" v="3088" actId="20577"/>
          <ac:spMkLst>
            <pc:docMk/>
            <pc:sldMk cId="1178893487" sldId="2558"/>
            <ac:spMk id="16" creationId="{DF8D9208-27CD-4C38-9CA9-DF2033306900}"/>
          </ac:spMkLst>
        </pc:spChg>
        <pc:spChg chg="add mod">
          <ac:chgData name="KIESEWETTER Gregor" userId="4582e468-5522-426e-bdf2-a5e97ddd9cbd" providerId="ADAL" clId="{8DDECD34-DE3A-4884-A18D-1F04E279129A}" dt="2023-11-09T08:16:46.316" v="3118" actId="20577"/>
          <ac:spMkLst>
            <pc:docMk/>
            <pc:sldMk cId="1178893487" sldId="2558"/>
            <ac:spMk id="23" creationId="{2001F560-F578-4A06-A0ED-760790C71F12}"/>
          </ac:spMkLst>
        </pc:spChg>
        <pc:spChg chg="add mod">
          <ac:chgData name="KIESEWETTER Gregor" userId="4582e468-5522-426e-bdf2-a5e97ddd9cbd" providerId="ADAL" clId="{8DDECD34-DE3A-4884-A18D-1F04E279129A}" dt="2023-11-09T08:17:15.201" v="3178" actId="1076"/>
          <ac:spMkLst>
            <pc:docMk/>
            <pc:sldMk cId="1178893487" sldId="2558"/>
            <ac:spMk id="24" creationId="{B81BF28E-F5A3-4979-8667-663D73EB2EA8}"/>
          </ac:spMkLst>
        </pc:spChg>
        <pc:picChg chg="add mod">
          <ac:chgData name="KIESEWETTER Gregor" userId="4582e468-5522-426e-bdf2-a5e97ddd9cbd" providerId="ADAL" clId="{8DDECD34-DE3A-4884-A18D-1F04E279129A}" dt="2023-11-09T08:06:39.993" v="3000" actId="1076"/>
          <ac:picMkLst>
            <pc:docMk/>
            <pc:sldMk cId="1178893487" sldId="2558"/>
            <ac:picMk id="8" creationId="{D7644FAF-FFDF-44DF-ABD6-3109BEC941F1}"/>
          </ac:picMkLst>
        </pc:picChg>
        <pc:picChg chg="add mod">
          <ac:chgData name="KIESEWETTER Gregor" userId="4582e468-5522-426e-bdf2-a5e97ddd9cbd" providerId="ADAL" clId="{8DDECD34-DE3A-4884-A18D-1F04E279129A}" dt="2023-11-09T08:06:56.506" v="3005" actId="1076"/>
          <ac:picMkLst>
            <pc:docMk/>
            <pc:sldMk cId="1178893487" sldId="2558"/>
            <ac:picMk id="10" creationId="{E9CBC581-D9EB-42D0-A646-EAC4785585B9}"/>
          </ac:picMkLst>
        </pc:picChg>
        <pc:picChg chg="add mod">
          <ac:chgData name="KIESEWETTER Gregor" userId="4582e468-5522-426e-bdf2-a5e97ddd9cbd" providerId="ADAL" clId="{8DDECD34-DE3A-4884-A18D-1F04E279129A}" dt="2023-11-09T08:14:45.049" v="3069" actId="1076"/>
          <ac:picMkLst>
            <pc:docMk/>
            <pc:sldMk cId="1178893487" sldId="2558"/>
            <ac:picMk id="15" creationId="{34557464-B0B3-4C25-B8F3-C28FA263A10F}"/>
          </ac:picMkLst>
        </pc:picChg>
        <pc:picChg chg="add mod">
          <ac:chgData name="KIESEWETTER Gregor" userId="4582e468-5522-426e-bdf2-a5e97ddd9cbd" providerId="ADAL" clId="{8DDECD34-DE3A-4884-A18D-1F04E279129A}" dt="2023-11-09T08:15:10.505" v="3093" actId="1076"/>
          <ac:picMkLst>
            <pc:docMk/>
            <pc:sldMk cId="1178893487" sldId="2558"/>
            <ac:picMk id="18" creationId="{71EDBE20-34B2-4AF4-8BBB-D0D3778AFED3}"/>
          </ac:picMkLst>
        </pc:picChg>
        <pc:picChg chg="add del mod">
          <ac:chgData name="KIESEWETTER Gregor" userId="4582e468-5522-426e-bdf2-a5e97ddd9cbd" providerId="ADAL" clId="{8DDECD34-DE3A-4884-A18D-1F04E279129A}" dt="2023-11-09T08:16:25.577" v="3097" actId="478"/>
          <ac:picMkLst>
            <pc:docMk/>
            <pc:sldMk cId="1178893487" sldId="2558"/>
            <ac:picMk id="20" creationId="{970A5C27-AFA4-446C-AB5E-56D8AAA88FA5}"/>
          </ac:picMkLst>
        </pc:picChg>
        <pc:picChg chg="add mod">
          <ac:chgData name="KIESEWETTER Gregor" userId="4582e468-5522-426e-bdf2-a5e97ddd9cbd" providerId="ADAL" clId="{8DDECD34-DE3A-4884-A18D-1F04E279129A}" dt="2023-11-09T08:16:37.041" v="3102" actId="1076"/>
          <ac:picMkLst>
            <pc:docMk/>
            <pc:sldMk cId="1178893487" sldId="2558"/>
            <ac:picMk id="22" creationId="{23949749-6845-47C9-85B8-B4860D390F16}"/>
          </ac:picMkLst>
        </pc:picChg>
        <pc:picChg chg="add mod">
          <ac:chgData name="KIESEWETTER Gregor" userId="4582e468-5522-426e-bdf2-a5e97ddd9cbd" providerId="ADAL" clId="{8DDECD34-DE3A-4884-A18D-1F04E279129A}" dt="2023-11-09T08:17:30.465" v="3183" actId="1076"/>
          <ac:picMkLst>
            <pc:docMk/>
            <pc:sldMk cId="1178893487" sldId="2558"/>
            <ac:picMk id="26" creationId="{B1ACFBF8-4245-4479-9C0E-48DEA5C2F853}"/>
          </ac:picMkLst>
        </pc:picChg>
      </pc:sldChg>
      <pc:sldMasterChg chg="delSldLayout">
        <pc:chgData name="KIESEWETTER Gregor" userId="4582e468-5522-426e-bdf2-a5e97ddd9cbd" providerId="ADAL" clId="{8DDECD34-DE3A-4884-A18D-1F04E279129A}" dt="2023-11-08T18:06:42.040" v="540" actId="2696"/>
        <pc:sldMasterMkLst>
          <pc:docMk/>
          <pc:sldMasterMk cId="2449777963" sldId="2147483736"/>
        </pc:sldMasterMkLst>
        <pc:sldLayoutChg chg="del">
          <pc:chgData name="KIESEWETTER Gregor" userId="4582e468-5522-426e-bdf2-a5e97ddd9cbd" providerId="ADAL" clId="{8DDECD34-DE3A-4884-A18D-1F04E279129A}" dt="2023-11-08T17:44:58.650" v="0" actId="2696"/>
          <pc:sldLayoutMkLst>
            <pc:docMk/>
            <pc:sldMasterMk cId="2449777963" sldId="2147483736"/>
            <pc:sldLayoutMk cId="2624943312" sldId="2147483747"/>
          </pc:sldLayoutMkLst>
        </pc:sldLayoutChg>
        <pc:sldLayoutChg chg="del">
          <pc:chgData name="KIESEWETTER Gregor" userId="4582e468-5522-426e-bdf2-a5e97ddd9cbd" providerId="ADAL" clId="{8DDECD34-DE3A-4884-A18D-1F04E279129A}" dt="2023-11-08T18:06:42.040" v="540" actId="2696"/>
          <pc:sldLayoutMkLst>
            <pc:docMk/>
            <pc:sldMasterMk cId="2449777963" sldId="2147483736"/>
            <pc:sldLayoutMk cId="793528554" sldId="214748374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5D3C7F-C1AA-4146-80F3-A6998DE99CBB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08051-4684-4C8C-AB2B-BAC5BF27D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73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0.emf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0.emf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entry-slide-title-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12192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3350685" y="1919289"/>
            <a:ext cx="8841316" cy="1470025"/>
          </a:xfrm>
        </p:spPr>
        <p:txBody>
          <a:bodyPr lIns="457200" rIns="457200" anchor="ctr"/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03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3350684" y="3886200"/>
            <a:ext cx="8837083" cy="1752600"/>
          </a:xfrm>
        </p:spPr>
        <p:txBody>
          <a:bodyPr lIns="457200" rIns="457200"/>
          <a:lstStyle>
            <a:lvl1pPr marL="0" indent="0">
              <a:buFontTx/>
              <a:buNone/>
              <a:defRPr>
                <a:solidFill>
                  <a:srgbClr val="003399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457267" y="6516689"/>
            <a:ext cx="2110317" cy="320675"/>
          </a:xfrm>
        </p:spPr>
        <p:txBody>
          <a:bodyPr/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pPr>
              <a:defRPr/>
            </a:pPr>
            <a:fld id="{1E4312B2-5599-4BAB-9629-F8FF3E2D26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11167" y="455613"/>
            <a:ext cx="2664884" cy="56705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2284" y="455613"/>
            <a:ext cx="7795683" cy="56705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6F685-8D31-4F3D-8A52-5F9F92A1AC1B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entry-slide-title-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12192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5" name="Rectangle 9"/>
          <p:cNvSpPr>
            <a:spLocks noGrp="1" noChangeArrowheads="1"/>
          </p:cNvSpPr>
          <p:nvPr>
            <p:ph type="ctrTitle"/>
          </p:nvPr>
        </p:nvSpPr>
        <p:spPr>
          <a:xfrm>
            <a:off x="3350685" y="1919289"/>
            <a:ext cx="8841316" cy="1470025"/>
          </a:xfrm>
        </p:spPr>
        <p:txBody>
          <a:bodyPr lIns="457200" rIns="457200" anchor="ctr"/>
          <a:lstStyle>
            <a:lvl1pPr>
              <a:defRPr sz="4500"/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06506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3350684" y="3886200"/>
            <a:ext cx="8837083" cy="1752600"/>
          </a:xfrm>
        </p:spPr>
        <p:txBody>
          <a:bodyPr lIns="457200" rIns="457200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457267" y="6516689"/>
            <a:ext cx="2110317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694AA-2A09-4281-A0AC-055865A5D5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284" y="188640"/>
            <a:ext cx="10663767" cy="1143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4CD66-9604-4305-B5A8-78B29733E3FB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284" y="1600201"/>
            <a:ext cx="523028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5767" y="1600201"/>
            <a:ext cx="52302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42101-ADE3-4411-8509-CE09211AA481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57529-EAD9-48B3-91A9-187C3E17D5BF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575DE-90EA-43E8-99E7-C79D7B8D1FF9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785DD-37C5-4445-A386-69E4688B873F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A11DA-FCFA-40A2-8A7C-551411CC873A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39C79-261A-4A22-ACC0-31F52339D5E6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F412E-6CE6-4894-9AD8-4FECDCDD323A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CA046-3722-4950-924C-5359C54C5ADE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11167" y="455613"/>
            <a:ext cx="2664884" cy="56705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2284" y="455613"/>
            <a:ext cx="7795683" cy="56705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5EA59-A23C-4E7E-9995-208EA4FE05B4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r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584800-6692-4F7A-844A-C16EE7CAB8D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8" name="Espace réservé du contenu 27"/>
          <p:cNvSpPr>
            <a:spLocks noGrp="1"/>
          </p:cNvSpPr>
          <p:nvPr>
            <p:ph sz="quarter" idx="13"/>
          </p:nvPr>
        </p:nvSpPr>
        <p:spPr>
          <a:xfrm>
            <a:off x="911424" y="1340768"/>
            <a:ext cx="10753527" cy="49685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57392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5BA2C8-6FAC-B54C-9845-66F221B9BB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EFA112B-E57E-7B4A-8833-D3D8FEC4EC1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62712" y="1594884"/>
            <a:ext cx="10591185" cy="451807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A8C8EE7-3B3F-3F41-B5AD-67185982E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262270"/>
            <a:ext cx="10991088" cy="11028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44BCAD86-58E8-C64B-B919-51804E097B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G. Kiesewetter: Impacts in GAINS</a:t>
            </a:r>
            <a:endParaRPr lang="en-GB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F4675424-66C5-6140-A915-8C73CF29DE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21 Nov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59543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2F62D-876D-4FD5-9B25-DA24A86DA08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1FDBB-62C7-42EA-A82D-E5CDD253F41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4917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entry-slide-title-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12192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3350685" y="1919289"/>
            <a:ext cx="8841316" cy="1470025"/>
          </a:xfrm>
        </p:spPr>
        <p:txBody>
          <a:bodyPr lIns="457200" rIns="457200" anchor="ctr"/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03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3350684" y="3886200"/>
            <a:ext cx="8837083" cy="1752600"/>
          </a:xfrm>
        </p:spPr>
        <p:txBody>
          <a:bodyPr lIns="457200" rIns="457200"/>
          <a:lstStyle>
            <a:lvl1pPr marL="0" indent="0">
              <a:buFontTx/>
              <a:buNone/>
              <a:defRPr>
                <a:solidFill>
                  <a:srgbClr val="003399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457267" y="6516689"/>
            <a:ext cx="2110317" cy="320675"/>
          </a:xfrm>
        </p:spPr>
        <p:txBody>
          <a:bodyPr/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pPr>
              <a:defRPr/>
            </a:pPr>
            <a:fld id="{5F6694AA-2A09-4281-A0AC-055865A5D5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2850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4CD66-9604-4305-B5A8-78B29733E3FB}" type="slidenum">
              <a:rPr lang="en-US" smtClean="0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37518695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284" y="1600201"/>
            <a:ext cx="523028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5767" y="1600201"/>
            <a:ext cx="52302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42101-ADE3-4411-8509-CE09211AA481}" type="slidenum">
              <a:rPr lang="en-US" smtClean="0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30911765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57529-EAD9-48B3-91A9-187C3E17D5BF}" type="slidenum">
              <a:rPr lang="en-US" smtClean="0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26501541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575DE-90EA-43E8-99E7-C79D7B8D1FF9}" type="slidenum">
              <a:rPr lang="en-US" smtClean="0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35479784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785DD-37C5-4445-A386-69E4688B873F}" type="slidenum">
              <a:rPr lang="en-US" smtClean="0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3220159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284" y="1600201"/>
            <a:ext cx="523028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5767" y="1600201"/>
            <a:ext cx="52302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711BC-CB1F-4E99-8CB3-0C61FE49B3B7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A11DA-FCFA-40A2-8A7C-551411CC873A}" type="slidenum">
              <a:rPr lang="en-US" smtClean="0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6639234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39C79-261A-4A22-ACC0-31F52339D5E6}" type="slidenum">
              <a:rPr lang="en-US" smtClean="0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24808745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F412E-6CE6-4894-9AD8-4FECDCDD323A}" type="slidenum">
              <a:rPr lang="en-US" smtClean="0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12772000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11167" y="455613"/>
            <a:ext cx="2664884" cy="56705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2284" y="455613"/>
            <a:ext cx="7795683" cy="56705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5EA59-A23C-4E7E-9995-208EA4FE05B4}" type="slidenum">
              <a:rPr lang="en-US" smtClean="0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10320152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entry-slide-title-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12192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5" name="Rectangle 9"/>
          <p:cNvSpPr>
            <a:spLocks noGrp="1" noChangeArrowheads="1"/>
          </p:cNvSpPr>
          <p:nvPr>
            <p:ph type="ctrTitle"/>
          </p:nvPr>
        </p:nvSpPr>
        <p:spPr>
          <a:xfrm>
            <a:off x="3350685" y="1919289"/>
            <a:ext cx="8841316" cy="1470025"/>
          </a:xfrm>
        </p:spPr>
        <p:txBody>
          <a:bodyPr lIns="457200" rIns="457200" anchor="ctr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6506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3350684" y="3886200"/>
            <a:ext cx="8837083" cy="1752600"/>
          </a:xfrm>
        </p:spPr>
        <p:txBody>
          <a:bodyPr lIns="457200" rIns="45720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457267" y="6516689"/>
            <a:ext cx="2110317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694AA-2A09-4281-A0AC-055865A5D5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2133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284" y="116632"/>
            <a:ext cx="10663767" cy="72008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284" y="1124745"/>
            <a:ext cx="10663767" cy="500141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4CD66-9604-4305-B5A8-78B29733E3FB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105717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284" y="1600201"/>
            <a:ext cx="523028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5767" y="1600201"/>
            <a:ext cx="52302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42101-ADE3-4411-8509-CE09211AA481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28233337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57529-EAD9-48B3-91A9-187C3E17D5BF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5660544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575DE-90EA-43E8-99E7-C79D7B8D1FF9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29879072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785DD-37C5-4445-A386-69E4688B873F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1918925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BF2D6-F2CE-4825-AA43-5FCA2B174C18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A11DA-FCFA-40A2-8A7C-551411CC873A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23549053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39C79-261A-4A22-ACC0-31F52339D5E6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18842978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F412E-6CE6-4894-9AD8-4FECDCDD323A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4883854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11167" y="455613"/>
            <a:ext cx="2664884" cy="56705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2284" y="455613"/>
            <a:ext cx="7795683" cy="56705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5EA59-A23C-4E7E-9995-208EA4FE05B4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26258261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0FB13B4-4775-4053-913C-537D75D95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9616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712" y="2255548"/>
            <a:ext cx="9659112" cy="125441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712" y="3712465"/>
            <a:ext cx="8196072" cy="1029657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lang="en-US" sz="24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3D0272A-EBA9-4B7B-A259-F6B18F1BC8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96524"/>
            <a:ext cx="12192000" cy="14614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9B395C8-E03A-E04C-AA88-72B24AADC6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2062" y="276512"/>
            <a:ext cx="2086125" cy="59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1449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712" y="2919986"/>
            <a:ext cx="9610344" cy="590931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2712" y="3675065"/>
            <a:ext cx="9195816" cy="1500187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054AF39-23DB-0740-938A-1A583332BF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58748" y="6352806"/>
            <a:ext cx="2743200" cy="365125"/>
          </a:xfrm>
        </p:spPr>
        <p:txBody>
          <a:bodyPr/>
          <a:lstStyle/>
          <a:p>
            <a:pPr>
              <a:defRPr/>
            </a:pPr>
            <a:fld id="{71584800-6692-4F7A-844A-C16EE7CAB8D0}" type="slidenum">
              <a:rPr lang="en-US" smtClean="0"/>
              <a:pPr>
                <a:defRPr/>
              </a:pPr>
              <a:t>‹#›</a:t>
            </a:fld>
            <a:r>
              <a:rPr lang="en-US"/>
              <a:t>, date</a:t>
            </a:r>
            <a:endParaRPr lang="en-US" dirty="0"/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7748E00D-B3B4-FE4D-A3E5-E8C8A25CA2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614E4032-E757-2144-A88B-ABFF9C43B7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29127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5BA2C8-6FAC-B54C-9845-66F221B9BB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1584800-6692-4F7A-844A-C16EE7CAB8D0}" type="slidenum">
              <a:rPr lang="en-US" smtClean="0"/>
              <a:pPr>
                <a:defRPr/>
              </a:pPr>
              <a:t>‹#›</a:t>
            </a:fld>
            <a:r>
              <a:rPr lang="en-US"/>
              <a:t>, date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EFA112B-E57E-7B4A-8833-D3D8FEC4EC1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62712" y="1594884"/>
            <a:ext cx="10591185" cy="451807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A8C8EE7-3B3F-3F41-B5AD-67185982E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262270"/>
            <a:ext cx="10991088" cy="11028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44BCAD86-58E8-C64B-B919-51804E097B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F4675424-66C5-6140-A915-8C73CF29DE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58938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2712" y="1594884"/>
            <a:ext cx="5574792" cy="451807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C397A8-4C6E-3540-A9FF-B8B3F768B7B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54496" y="1594884"/>
            <a:ext cx="5574792" cy="451807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D4E4AF7-5B90-4A4A-9190-EF7AF1E8A75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1584800-6692-4F7A-844A-C16EE7CAB8D0}" type="slidenum">
              <a:rPr lang="en-US" smtClean="0"/>
              <a:pPr>
                <a:defRPr/>
              </a:pPr>
              <a:t>‹#›</a:t>
            </a:fld>
            <a:r>
              <a:rPr lang="en-US"/>
              <a:t>, date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B1DBDDF-7B8D-E049-BE5A-2AC650B23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262270"/>
            <a:ext cx="10991088" cy="11028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27FBAFA6-39D8-1045-BD48-582B332251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27990A56-77DE-384E-846A-6EC5056915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86583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2712" y="1573619"/>
            <a:ext cx="3675889" cy="4539336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A1345C7-1E5A-5D47-B21E-CC22DE822A7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258056" y="1573619"/>
            <a:ext cx="3675889" cy="4539336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782DDE3-B15D-5C47-980A-E974C39F852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153400" y="1596321"/>
            <a:ext cx="3675889" cy="4539336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8FC52E0-46F2-2443-B309-D4A67BCEE76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1584800-6692-4F7A-844A-C16EE7CAB8D0}" type="slidenum">
              <a:rPr lang="en-US" smtClean="0"/>
              <a:pPr>
                <a:defRPr/>
              </a:pPr>
              <a:t>‹#›</a:t>
            </a:fld>
            <a:r>
              <a:rPr lang="en-US"/>
              <a:t>, date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2B7B320-CA87-A342-9115-47E9E4F9B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262270"/>
            <a:ext cx="10991088" cy="11028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Footer Placeholder 7">
            <a:extLst>
              <a:ext uri="{FF2B5EF4-FFF2-40B4-BE49-F238E27FC236}">
                <a16:creationId xmlns:a16="http://schemas.microsoft.com/office/drawing/2014/main" id="{58D14D24-78FD-A045-8D62-111F0EEE42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FB93BEA1-60BB-9942-B17D-B28C034417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80420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2712" y="1482692"/>
            <a:ext cx="5634864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1482692"/>
            <a:ext cx="56205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22BEFAE-1CA8-3D42-9FE8-259F2F4B7EB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62712" y="2462432"/>
            <a:ext cx="5574792" cy="362648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833EADF-0DCB-FF42-8ACF-2E14F284BCD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54496" y="2462432"/>
            <a:ext cx="5574792" cy="362648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A223357-BF2B-1446-9B75-489DB9B4E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262270"/>
            <a:ext cx="10991088" cy="11028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390E8D-9016-4C42-8F5F-E450B003ABB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1584800-6692-4F7A-844A-C16EE7CAB8D0}" type="slidenum">
              <a:rPr lang="en-US" smtClean="0"/>
              <a:pPr>
                <a:defRPr/>
              </a:pPr>
              <a:t>‹#›</a:t>
            </a:fld>
            <a:r>
              <a:rPr lang="en-US"/>
              <a:t>, date</a:t>
            </a:r>
            <a:endParaRPr lang="en-US" dirty="0"/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9CBCAFA1-511A-EE41-B15A-62ABD068967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CABEB7C4-26A5-2A49-A685-3101218971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0344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3024A-A1CF-4A6E-8F6A-5095CE996DF9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712" y="253225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79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B4071B-8956-1F45-8413-D77E451409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193024A-A1CF-4A6E-8F6A-5095CE996DF9}" type="slidenum">
              <a:rPr lang="en-US" smtClean="0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37A5CF-4029-5441-9751-E360C7BA00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FCA39AD3-F023-5741-9EB7-A0EBA45302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17977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205F8A-53F2-9A4F-89B7-679F5D96AB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2A010B-BAF6-40A5-B717-FF159C823536}" type="slidenum">
              <a:rPr lang="en-US" smtClean="0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89F830C8-3B22-4D44-AD5B-EAC20E22F9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81969A2-10C2-C546-977D-603DF985EB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4258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8033" y="987427"/>
            <a:ext cx="6949439" cy="4873625"/>
          </a:xfrm>
        </p:spPr>
        <p:txBody>
          <a:bodyPr/>
          <a:lstStyle>
            <a:lvl1pPr>
              <a:defRPr sz="2400"/>
            </a:lvl1pPr>
            <a:lvl2pPr>
              <a:defRPr sz="2000" b="0">
                <a:solidFill>
                  <a:schemeClr val="tx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0FED4CC-B694-4F4C-8AC8-7D4040DFB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B4412EC-2A2F-F34F-AFA3-D552E85C92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4904" y="2194560"/>
            <a:ext cx="3932237" cy="367442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64C3DC-0931-ED45-859D-7DC2E02D58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1584800-6692-4F7A-844A-C16EE7CAB8D0}" type="slidenum">
              <a:rPr lang="en-US" smtClean="0"/>
              <a:pPr>
                <a:defRPr/>
              </a:pPr>
              <a:t>‹#›</a:t>
            </a:fld>
            <a:r>
              <a:rPr lang="en-US"/>
              <a:t>, date</a:t>
            </a:r>
            <a:endParaRPr lang="en-US" dirty="0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E3CEEAF4-4B04-7F42-81A2-3D6474988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C89A40C2-EB4C-F849-86CB-ACD53C9F5BD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68192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06113" y="987427"/>
            <a:ext cx="7485887" cy="4873625"/>
          </a:xfrm>
        </p:spPr>
        <p:txBody>
          <a:bodyPr anchor="t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95EF8D4-5B50-564A-8E71-ACB42B8E14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4904" y="2194560"/>
            <a:ext cx="3932237" cy="367442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258DE6F-BC6E-364C-91D6-6B9C603C2F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1584800-6692-4F7A-844A-C16EE7CAB8D0}" type="slidenum">
              <a:rPr lang="en-US" smtClean="0"/>
              <a:pPr>
                <a:defRPr/>
              </a:pPr>
              <a:t>‹#›</a:t>
            </a:fld>
            <a:r>
              <a:rPr lang="en-US"/>
              <a:t>, date</a:t>
            </a:r>
            <a:endParaRPr lang="en-US" dirty="0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49228810-255C-0747-AA61-5D5198D3E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9AD2DE6-E43E-6044-9983-6D2115FA619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57823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365127"/>
            <a:ext cx="1098804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4BCE835-694B-EC4D-AD29-A3BF23C073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DEA0DC2-634B-4A4B-A9CE-6B1EFB94E78A}" type="slidenum">
              <a:rPr lang="en-US" smtClean="0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A58B064A-C26D-E948-B1F9-58944195EE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2031FA7-02D1-0645-9048-0AAD35E904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63587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623777"/>
            <a:ext cx="2628900" cy="5553186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0FA3B52-24C6-BC49-B1FB-EF1DE3CE39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56F685-8D31-4F3D-8A52-5F9F92A1AC1B}" type="slidenum">
              <a:rPr lang="en-US" smtClean="0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A7668D43-9CA0-B748-8221-4760796346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D57BDEB2-5457-E84E-8E88-F426D3C103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022656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in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0FB13B4-4775-4053-913C-537D75D95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9616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2712" y="2255548"/>
            <a:ext cx="9659112" cy="125441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Thank you for your time.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2712" y="3712465"/>
            <a:ext cx="8196072" cy="1029657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lang="en-US" sz="24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Questions.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3D0272A-EBA9-4B7B-A259-F6B18F1BC8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96524"/>
            <a:ext cx="12192000" cy="14614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9B395C8-E03A-E04C-AA88-72B24AADC6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2062" y="276512"/>
            <a:ext cx="2086125" cy="59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0435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column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AB9D64-C20B-5146-B8DD-95B5D606E73E}"/>
              </a:ext>
            </a:extLst>
          </p:cNvPr>
          <p:cNvSpPr/>
          <p:nvPr/>
        </p:nvSpPr>
        <p:spPr>
          <a:xfrm>
            <a:off x="1" y="5977289"/>
            <a:ext cx="3362425" cy="880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F46396B-BD90-784C-8FFE-EBB3D0776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97AD2AC-979A-0344-8551-A78B382E67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62712" y="1761617"/>
            <a:ext cx="9580541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4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132D8BEC-2F74-8547-9F2C-AEAE0B302DD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58748" y="6352806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71584800-6692-4F7A-844A-C16EE7CAB8D0}" type="slidenum">
              <a:rPr lang="en-US" smtClean="0"/>
              <a:pPr>
                <a:defRPr/>
              </a:pPr>
              <a:t>‹#›</a:t>
            </a:fld>
            <a:r>
              <a:rPr lang="en-US"/>
              <a:t>, date</a:t>
            </a:r>
            <a:endParaRPr lang="en-US" dirty="0"/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B0283A15-47DF-8047-8B83-438FA552B6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358E8B80-D0B3-954F-9A62-484C9A10FE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630788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r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584800-6692-4F7A-844A-C16EE7CAB8D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8" name="Espace réservé du contenu 27"/>
          <p:cNvSpPr>
            <a:spLocks noGrp="1"/>
          </p:cNvSpPr>
          <p:nvPr>
            <p:ph sz="quarter" idx="13"/>
          </p:nvPr>
        </p:nvSpPr>
        <p:spPr>
          <a:xfrm>
            <a:off x="911424" y="1340768"/>
            <a:ext cx="10753527" cy="49685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085108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- blue">
    <p:bg>
      <p:bgPr>
        <a:solidFill>
          <a:srgbClr val="2455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712" y="658179"/>
            <a:ext cx="9610344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2712" y="3675065"/>
            <a:ext cx="9195816" cy="1500187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400">
                <a:solidFill>
                  <a:schemeClr val="accent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5FD36E0-C784-AE4E-B42C-F7764C6BD3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8748" y="6352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383D7C-0821-A040-BE0C-B5DB8952DD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E69E957-E916-EA41-8D86-9462424C76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bg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5510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A010B-BAF6-40A5-B717-FF159C823536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AB9D64-C20B-5146-B8DD-95B5D606E73E}"/>
              </a:ext>
            </a:extLst>
          </p:cNvPr>
          <p:cNvSpPr/>
          <p:nvPr userDrawn="1"/>
        </p:nvSpPr>
        <p:spPr>
          <a:xfrm>
            <a:off x="1" y="5977289"/>
            <a:ext cx="3362425" cy="880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F46396B-BD90-784C-8FFE-EBB3D0776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97AD2AC-979A-0344-8551-A78B382E67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62712" y="1761617"/>
            <a:ext cx="9580541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4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132D8BEC-2F74-8547-9F2C-AEAE0B302DD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58748" y="6352806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B0283A15-47DF-8047-8B83-438FA552B6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358E8B80-D0B3-954F-9A62-484C9A10FE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499478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7942F0-6E2E-9B45-9065-E71C5FD39597}"/>
              </a:ext>
            </a:extLst>
          </p:cNvPr>
          <p:cNvSpPr/>
          <p:nvPr userDrawn="1"/>
        </p:nvSpPr>
        <p:spPr>
          <a:xfrm>
            <a:off x="1" y="5948414"/>
            <a:ext cx="3362425" cy="909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2712" y="1761617"/>
            <a:ext cx="5574792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C397A8-4C6E-3540-A9FF-B8B3F768B7B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54496" y="1761617"/>
            <a:ext cx="5574792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C56797FB-FF82-0F4F-A928-D7AF36F5441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58748" y="6352806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C27DB8A-983A-204A-A0E1-0B2509737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C3EFC6A2-0789-BB4B-9701-8038DFBF83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4876024C-E78F-814A-ADD4-B2037FCE17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44462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8A4A04-F540-E24D-9FF5-8F7FC90CDCFA}"/>
              </a:ext>
            </a:extLst>
          </p:cNvPr>
          <p:cNvSpPr/>
          <p:nvPr userDrawn="1"/>
        </p:nvSpPr>
        <p:spPr>
          <a:xfrm>
            <a:off x="1" y="5919538"/>
            <a:ext cx="3362425" cy="938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2712" y="1761617"/>
            <a:ext cx="3675889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A1345C7-1E5A-5D47-B21E-CC22DE822A7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258056" y="1761617"/>
            <a:ext cx="3675889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782DDE3-B15D-5C47-980A-E974C39F852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153400" y="1784319"/>
            <a:ext cx="3675889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E89C228-C4FD-7644-ABB7-614954C9451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58748" y="6352806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60B89FE-026E-7249-A3EB-8B2B89BCD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Footer Placeholder 7">
            <a:extLst>
              <a:ext uri="{FF2B5EF4-FFF2-40B4-BE49-F238E27FC236}">
                <a16:creationId xmlns:a16="http://schemas.microsoft.com/office/drawing/2014/main" id="{5E2E5CD6-A1EE-A841-BFBB-519F206ED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66C81B30-170B-8F41-A120-A0E8F4AD1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26999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4416571-A315-1846-A578-44521F40228B}"/>
              </a:ext>
            </a:extLst>
          </p:cNvPr>
          <p:cNvSpPr/>
          <p:nvPr userDrawn="1"/>
        </p:nvSpPr>
        <p:spPr>
          <a:xfrm>
            <a:off x="1" y="5919538"/>
            <a:ext cx="3362425" cy="938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2712" y="1681163"/>
            <a:ext cx="5634864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1681163"/>
            <a:ext cx="56205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22BEFAE-1CA8-3D42-9FE8-259F2F4B7EB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62712" y="2660904"/>
            <a:ext cx="5574792" cy="345205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833EADF-0DCB-FF42-8ACF-2E14F284BCD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54496" y="2660904"/>
            <a:ext cx="5574792" cy="345205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4BA7FE-773F-2D4C-A1FD-78D273094D0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BFC3704-1948-F84D-88BE-17DA7F453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Footer Placeholder 7">
            <a:extLst>
              <a:ext uri="{FF2B5EF4-FFF2-40B4-BE49-F238E27FC236}">
                <a16:creationId xmlns:a16="http://schemas.microsoft.com/office/drawing/2014/main" id="{2DBAF8AC-F4B9-2C4F-BBF0-BD58FB50FE1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 dirty="0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97E7983D-B1A4-B148-B1D4-C4B621AD15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198179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AB9D64-C20B-5146-B8DD-95B5D606E73E}"/>
              </a:ext>
            </a:extLst>
          </p:cNvPr>
          <p:cNvSpPr/>
          <p:nvPr userDrawn="1"/>
        </p:nvSpPr>
        <p:spPr>
          <a:xfrm>
            <a:off x="7404875" y="-1"/>
            <a:ext cx="4787125" cy="1518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97AD2AC-979A-0344-8551-A78B382E67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62712" y="1761617"/>
            <a:ext cx="9580541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4F5CED-483C-A348-8E33-D2AA0F23C5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D53A157-7BBA-5749-8237-8C9901613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3953BB51-3F9C-E747-ACA8-03C6016EBB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A9247E92-8FF0-A341-9976-E6095D27EF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559145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C34238B-024D-294E-AD4C-68C413D97E1A}"/>
              </a:ext>
            </a:extLst>
          </p:cNvPr>
          <p:cNvSpPr/>
          <p:nvPr userDrawn="1"/>
        </p:nvSpPr>
        <p:spPr>
          <a:xfrm>
            <a:off x="7404875" y="-1"/>
            <a:ext cx="4787125" cy="1518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2712" y="1761617"/>
            <a:ext cx="5574792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C397A8-4C6E-3540-A9FF-B8B3F768B7B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54496" y="1761617"/>
            <a:ext cx="5574792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5572D3F-74B7-B64C-800D-13CA52163CD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D7F9956-5A00-5A40-8899-32D1F8796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0031E1D5-F0A3-EF45-84AA-C0225E109A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0305433C-0038-FC49-AAE7-4AE15259F8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601524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-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292FE64-D177-274B-901F-D336A79314A8}"/>
              </a:ext>
            </a:extLst>
          </p:cNvPr>
          <p:cNvSpPr/>
          <p:nvPr userDrawn="1"/>
        </p:nvSpPr>
        <p:spPr>
          <a:xfrm>
            <a:off x="7404875" y="-1"/>
            <a:ext cx="4787125" cy="1518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2712" y="1761617"/>
            <a:ext cx="3675889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A1345C7-1E5A-5D47-B21E-CC22DE822A7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258056" y="1761617"/>
            <a:ext cx="3675889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782DDE3-B15D-5C47-980A-E974C39F852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153400" y="1784319"/>
            <a:ext cx="3675889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CB989F8-C842-5E4D-A070-A6209E35FC7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49E4815-2057-AE40-A83C-99001B97A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Footer Placeholder 7">
            <a:extLst>
              <a:ext uri="{FF2B5EF4-FFF2-40B4-BE49-F238E27FC236}">
                <a16:creationId xmlns:a16="http://schemas.microsoft.com/office/drawing/2014/main" id="{2E2EF048-87C8-2B43-AA12-7E550A2A45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 dirty="0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40068E4E-9680-554C-B740-1BBB275546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19068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20DF604-D9D6-5045-B588-839447328165}"/>
              </a:ext>
            </a:extLst>
          </p:cNvPr>
          <p:cNvSpPr/>
          <p:nvPr userDrawn="1"/>
        </p:nvSpPr>
        <p:spPr>
          <a:xfrm>
            <a:off x="7404875" y="-1"/>
            <a:ext cx="4787125" cy="1518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6C0CE20-2FA8-D441-A594-2E5923EEB9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2712" y="1681163"/>
            <a:ext cx="5634864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19AD1BB0-F11D-AB4E-A5C2-D6877E27F0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08776" y="1681163"/>
            <a:ext cx="56205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2982180-1554-0149-9361-2E4524F2E5A5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62712" y="2660904"/>
            <a:ext cx="5574792" cy="345205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075AC00-972C-AE42-811E-B2A50B01A5A4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54496" y="2660904"/>
            <a:ext cx="5574792" cy="345205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3EDE99-ADAF-CC49-8A11-DA767186ACD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BFAC88BB-6435-5741-AECC-C64CD1B8A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Footer Placeholder 7">
            <a:extLst>
              <a:ext uri="{FF2B5EF4-FFF2-40B4-BE49-F238E27FC236}">
                <a16:creationId xmlns:a16="http://schemas.microsoft.com/office/drawing/2014/main" id="{470C4FCD-395E-D94C-AECA-9EC451BFD0A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 dirty="0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46DBF9A0-D8B4-7745-ACB6-B5E35D8537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632856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column - 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AB9D64-C20B-5146-B8DD-95B5D606E73E}"/>
              </a:ext>
            </a:extLst>
          </p:cNvPr>
          <p:cNvSpPr/>
          <p:nvPr userDrawn="1"/>
        </p:nvSpPr>
        <p:spPr>
          <a:xfrm>
            <a:off x="1" y="5977289"/>
            <a:ext cx="3362425" cy="880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F46396B-BD90-784C-8FFE-EBB3D0776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97AD2AC-979A-0344-8551-A78B382E67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62712" y="1761617"/>
            <a:ext cx="9580541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4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132D8BEC-2F74-8547-9F2C-AEAE0B302DD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58748" y="6352806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B0283A15-47DF-8047-8B83-438FA552B6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358E8B80-D0B3-954F-9A62-484C9A10FE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8E42FE-DE83-0941-9540-20EEB49185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78889" y="165865"/>
            <a:ext cx="451323" cy="65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7098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lumns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7942F0-6E2E-9B45-9065-E71C5FD39597}"/>
              </a:ext>
            </a:extLst>
          </p:cNvPr>
          <p:cNvSpPr/>
          <p:nvPr userDrawn="1"/>
        </p:nvSpPr>
        <p:spPr>
          <a:xfrm>
            <a:off x="1" y="5948414"/>
            <a:ext cx="3362425" cy="909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2712" y="1761617"/>
            <a:ext cx="5574792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C397A8-4C6E-3540-A9FF-B8B3F768B7B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54496" y="1761617"/>
            <a:ext cx="5574792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C56797FB-FF82-0F4F-A928-D7AF36F5441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58748" y="6352806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C27DB8A-983A-204A-A0E1-0B2509737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C3EFC6A2-0789-BB4B-9701-8038DFBF83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4876024C-E78F-814A-ADD4-B2037FCE17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E63F04A-47D7-6D44-AF92-CB4F029D3D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78889" y="165865"/>
            <a:ext cx="451323" cy="65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226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224A6-702E-4A01-99F0-96056F73EC9A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s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8A4A04-F540-E24D-9FF5-8F7FC90CDCFA}"/>
              </a:ext>
            </a:extLst>
          </p:cNvPr>
          <p:cNvSpPr/>
          <p:nvPr userDrawn="1"/>
        </p:nvSpPr>
        <p:spPr>
          <a:xfrm>
            <a:off x="1" y="5919538"/>
            <a:ext cx="3362425" cy="938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2712" y="1761617"/>
            <a:ext cx="3675889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A1345C7-1E5A-5D47-B21E-CC22DE822A7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258056" y="1761617"/>
            <a:ext cx="3675889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782DDE3-B15D-5C47-980A-E974C39F852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153400" y="1784319"/>
            <a:ext cx="3675889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E89C228-C4FD-7644-ABB7-614954C9451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58748" y="6352806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60B89FE-026E-7249-A3EB-8B2B89BCD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Footer Placeholder 7">
            <a:extLst>
              <a:ext uri="{FF2B5EF4-FFF2-40B4-BE49-F238E27FC236}">
                <a16:creationId xmlns:a16="http://schemas.microsoft.com/office/drawing/2014/main" id="{5E2E5CD6-A1EE-A841-BFBB-519F206ED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66C81B30-170B-8F41-A120-A0E8F4AD1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320A26F-514F-5A42-ACE3-70A01C8729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78889" y="165865"/>
            <a:ext cx="451323" cy="65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3257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4416571-A315-1846-A578-44521F40228B}"/>
              </a:ext>
            </a:extLst>
          </p:cNvPr>
          <p:cNvSpPr/>
          <p:nvPr userDrawn="1"/>
        </p:nvSpPr>
        <p:spPr>
          <a:xfrm>
            <a:off x="1" y="5919538"/>
            <a:ext cx="3362425" cy="938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2712" y="1681163"/>
            <a:ext cx="5634864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1681163"/>
            <a:ext cx="56205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22BEFAE-1CA8-3D42-9FE8-259F2F4B7EB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62712" y="2660904"/>
            <a:ext cx="5574792" cy="345205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833EADF-0DCB-FF42-8ACF-2E14F284BCD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54496" y="2660904"/>
            <a:ext cx="5574792" cy="345205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4BA7FE-773F-2D4C-A1FD-78D273094D0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BFC3704-1948-F84D-88BE-17DA7F453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Footer Placeholder 7">
            <a:extLst>
              <a:ext uri="{FF2B5EF4-FFF2-40B4-BE49-F238E27FC236}">
                <a16:creationId xmlns:a16="http://schemas.microsoft.com/office/drawing/2014/main" id="{2DBAF8AC-F4B9-2C4F-BBF0-BD58FB50FE1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 dirty="0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97E7983D-B1A4-B148-B1D4-C4B621AD15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06BA4D8-F3B1-6640-9CB5-BB9AE0CA86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78889" y="165865"/>
            <a:ext cx="451323" cy="65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191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84531-87E1-44F5-B3D0-04F68C17036F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A0DC2-634B-4A4B-A9CE-6B1EFB94E78A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45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19" Type="http://schemas.openxmlformats.org/officeDocument/2006/relationships/image" Target="../media/image7.emf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image" Target="../media/image7.emf"/><Relationship Id="rId2" Type="http://schemas.openxmlformats.org/officeDocument/2006/relationships/slideLayout" Target="../slideLayouts/slideLayout60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34E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entry-slide-content-dark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-9525"/>
            <a:ext cx="12192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912284" y="455613"/>
            <a:ext cx="1066376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316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284" y="1600201"/>
            <a:ext cx="1066376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184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44484" y="6516689"/>
            <a:ext cx="3860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85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8918" y="6516689"/>
            <a:ext cx="2889249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1584800-6692-4F7A-844A-C16EE7CAB8D0}" type="slidenum">
              <a:rPr lang="en-US" smtClean="0"/>
              <a:pPr>
                <a:defRPr/>
              </a:pPr>
              <a:t>‹#›</a:t>
            </a:fld>
            <a:r>
              <a:rPr lang="en-US" dirty="0"/>
              <a:t>, date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694" r:id="rId2"/>
    <p:sldLayoutId id="2147483692" r:id="rId3"/>
    <p:sldLayoutId id="2147483691" r:id="rId4"/>
    <p:sldLayoutId id="2147483690" r:id="rId5"/>
    <p:sldLayoutId id="2147483689" r:id="rId6"/>
    <p:sldLayoutId id="2147483688" r:id="rId7"/>
    <p:sldLayoutId id="2147483687" r:id="rId8"/>
    <p:sldLayoutId id="2147483686" r:id="rId9"/>
    <p:sldLayoutId id="2147483685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34E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8" descr="entry-slide-content-light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12192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44484" y="6516689"/>
            <a:ext cx="3860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54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8918" y="6516689"/>
            <a:ext cx="2889249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CCA0B88-0A52-4D2E-93D1-C5B7E15B7FE4}" type="slidenum">
              <a:rPr lang="en-US" smtClean="0"/>
              <a:pPr>
                <a:defRPr/>
              </a:pPr>
              <a:t>‹#›</a:t>
            </a:fld>
            <a:r>
              <a:rPr lang="en-US" dirty="0"/>
              <a:t>, date</a:t>
            </a:r>
          </a:p>
        </p:txBody>
      </p:sp>
      <p:sp>
        <p:nvSpPr>
          <p:cNvPr id="37893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912284" y="455613"/>
            <a:ext cx="1066376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789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284" y="1600201"/>
            <a:ext cx="1066376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14" r:id="rId2"/>
    <p:sldLayoutId id="2147483712" r:id="rId3"/>
    <p:sldLayoutId id="2147483711" r:id="rId4"/>
    <p:sldLayoutId id="2147483710" r:id="rId5"/>
    <p:sldLayoutId id="2147483709" r:id="rId6"/>
    <p:sldLayoutId id="2147483708" r:id="rId7"/>
    <p:sldLayoutId id="2147483707" r:id="rId8"/>
    <p:sldLayoutId id="2147483706" r:id="rId9"/>
    <p:sldLayoutId id="2147483705" r:id="rId10"/>
    <p:sldLayoutId id="2147483734" r:id="rId11"/>
    <p:sldLayoutId id="214748373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3399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rgbClr val="003399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3399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rgbClr val="003399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Arial" pitchFamily="34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65418-B570-4A3F-A61B-EE2A133EDD3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AFDE3-C67D-40EB-9325-41D55C1E919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5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34E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entry-slide-content-dark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-9525"/>
            <a:ext cx="12192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912284" y="455613"/>
            <a:ext cx="1066376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316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284" y="1600201"/>
            <a:ext cx="1066376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184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44484" y="6516689"/>
            <a:ext cx="3860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85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8918" y="6516689"/>
            <a:ext cx="2889249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1584800-6692-4F7A-844A-C16EE7CAB8D0}" type="slidenum">
              <a:rPr lang="en-US" smtClean="0"/>
              <a:pPr>
                <a:defRPr/>
              </a:pPr>
              <a:t>‹#›</a:t>
            </a:fld>
            <a:r>
              <a:rPr lang="en-US"/>
              <a:t>,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777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34E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8" descr="entry-slide-content-light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12192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44484" y="6516689"/>
            <a:ext cx="3860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54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8918" y="6516689"/>
            <a:ext cx="2889249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CCA0B88-0A52-4D2E-93D1-C5B7E15B7FE4}" type="slidenum">
              <a:rPr lang="en-US" smtClean="0"/>
              <a:pPr>
                <a:defRPr/>
              </a:pPr>
              <a:t>‹#›</a:t>
            </a:fld>
            <a:r>
              <a:rPr lang="en-US" dirty="0"/>
              <a:t>, date</a:t>
            </a:r>
          </a:p>
        </p:txBody>
      </p:sp>
      <p:sp>
        <p:nvSpPr>
          <p:cNvPr id="37893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912284" y="455613"/>
            <a:ext cx="1066376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789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284" y="1600201"/>
            <a:ext cx="1066376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434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3399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rgbClr val="003399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3399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rgbClr val="003399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A1E07DA8-F1F3-4A5A-BC63-BCDC6C459C2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0"/>
            <a:ext cx="10289448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120ED6A-9B85-4407-9D45-1136FF687F8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627520" y="3464"/>
            <a:ext cx="4564481" cy="685453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825625"/>
            <a:ext cx="1065580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A2480010-F678-B344-A032-37DB46F81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677042"/>
            <a:ext cx="10658856" cy="7017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A1752F-D51E-0D41-BBC4-900B79948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8748" y="6352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71584800-6692-4F7A-844A-C16EE7CAB8D0}" type="slidenum">
              <a:rPr lang="en-US" smtClean="0"/>
              <a:pPr>
                <a:defRPr/>
              </a:pPr>
              <a:t>‹#›</a:t>
            </a:fld>
            <a:r>
              <a:rPr lang="en-US"/>
              <a:t>, date</a:t>
            </a:r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A14BBBCD-90CB-2F47-9BDE-CEED80DD9B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294169"/>
            <a:ext cx="9084295" cy="230400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420DCE6-B4EA-8444-92C3-D609C5C13BC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1473704" y="161471"/>
            <a:ext cx="459381" cy="65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072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8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579C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000" b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A1E07DA8-F1F3-4A5A-BC63-BCDC6C459C2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10289448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120ED6A-9B85-4407-9D45-1136FF687F8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27520" y="3464"/>
            <a:ext cx="4564481" cy="685453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825625"/>
            <a:ext cx="1065580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A2480010-F678-B344-A032-37DB46F81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6"/>
            <a:ext cx="106588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D8510D3-7480-FA40-B714-28425739DA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8748" y="6352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7">
            <a:extLst>
              <a:ext uri="{FF2B5EF4-FFF2-40B4-BE49-F238E27FC236}">
                <a16:creationId xmlns:a16="http://schemas.microsoft.com/office/drawing/2014/main" id="{8C025A19-EC4F-5D46-BAED-915B844A75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 dirty="0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D01290F5-EF9B-6848-BD94-0DC63C6147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A73F24A-72E1-514B-A669-66B08B94475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473704" y="161471"/>
            <a:ext cx="459381" cy="65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409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00579C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6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6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0.png"/><Relationship Id="rId2" Type="http://schemas.openxmlformats.org/officeDocument/2006/relationships/image" Target="../media/image620.png"/><Relationship Id="rId1" Type="http://schemas.openxmlformats.org/officeDocument/2006/relationships/slideLayout" Target="../slideLayouts/slideLayout60.xml"/><Relationship Id="rId5" Type="http://schemas.openxmlformats.org/officeDocument/2006/relationships/image" Target="../media/image650.png"/><Relationship Id="rId4" Type="http://schemas.openxmlformats.org/officeDocument/2006/relationships/image" Target="../media/image64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70.png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181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23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6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55440" y="1844824"/>
            <a:ext cx="8841316" cy="1470025"/>
          </a:xfrm>
        </p:spPr>
        <p:txBody>
          <a:bodyPr/>
          <a:lstStyle/>
          <a:p>
            <a:r>
              <a:rPr lang="en-US" dirty="0"/>
              <a:t>Calculating ambient PM</a:t>
            </a:r>
            <a:r>
              <a:rPr lang="en-US" baseline="-25000" dirty="0"/>
              <a:t>2.5</a:t>
            </a:r>
            <a:r>
              <a:rPr lang="en-US" dirty="0"/>
              <a:t> and health impacts in GAINS</a:t>
            </a:r>
          </a:p>
        </p:txBody>
      </p:sp>
      <p:sp>
        <p:nvSpPr>
          <p:cNvPr id="6246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51584" y="3795179"/>
            <a:ext cx="8837083" cy="280831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000" dirty="0"/>
              <a:t>Gregor Kiesewetter</a:t>
            </a:r>
          </a:p>
          <a:p>
            <a:pPr eaLnBrk="1" hangingPunct="1"/>
            <a:r>
              <a:rPr lang="en-US" sz="1400" dirty="0"/>
              <a:t>Pollution Management Group</a:t>
            </a:r>
          </a:p>
          <a:p>
            <a:pPr eaLnBrk="1" hangingPunct="1"/>
            <a:r>
              <a:rPr lang="en-US" sz="1400" dirty="0"/>
              <a:t>Energy, Climate and Environment Program</a:t>
            </a:r>
          </a:p>
          <a:p>
            <a:pPr eaLnBrk="1" hangingPunct="1"/>
            <a:endParaRPr lang="en-US" sz="1400" dirty="0"/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1600" dirty="0"/>
              <a:t>EECCA Workshop, </a:t>
            </a:r>
            <a:r>
              <a:rPr lang="en-US" sz="1600" dirty="0" err="1"/>
              <a:t>Laxenburg</a:t>
            </a:r>
            <a:r>
              <a:rPr lang="en-US" sz="1600" dirty="0"/>
              <a:t>, November 2023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58F6F6-59B5-491F-A602-2EEA37F2BA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E58BD72-FC3C-4ED1-8ECA-3B62CC68A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578" y="97537"/>
            <a:ext cx="10991088" cy="1102884"/>
          </a:xfrm>
        </p:spPr>
        <p:txBody>
          <a:bodyPr/>
          <a:lstStyle/>
          <a:p>
            <a:r>
              <a:rPr lang="en-US" dirty="0"/>
              <a:t>Downscaling based on </a:t>
            </a:r>
            <a:r>
              <a:rPr lang="en-US" dirty="0" err="1"/>
              <a:t>uEMEP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D53D02-4827-409B-8B69-77FAF9EBFE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G. Kiesewetter: Impacts in GAINS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42FE9B8-6AD6-4CD4-B514-7ED50EDBF20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AT"/>
              <a:t>29 Nov 2022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E80151-94C0-48FC-A59F-6EFD1FD524B5}"/>
              </a:ext>
            </a:extLst>
          </p:cNvPr>
          <p:cNvSpPr txBox="1"/>
          <p:nvPr/>
        </p:nvSpPr>
        <p:spPr>
          <a:xfrm>
            <a:off x="479376" y="959763"/>
            <a:ext cx="100091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Near-ground emission sources of PPM require higher resolution than 0.1° (10km)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 resolution (100x100m) simulations with the </a:t>
            </a:r>
            <a:r>
              <a:rPr lang="en-US" dirty="0" err="1"/>
              <a:t>uEMEP</a:t>
            </a:r>
            <a:r>
              <a:rPr lang="en-US" dirty="0"/>
              <a:t> model were used to derive PM</a:t>
            </a:r>
            <a:r>
              <a:rPr lang="en-US" baseline="-25000" dirty="0"/>
              <a:t>2.5</a:t>
            </a:r>
            <a:r>
              <a:rPr lang="en-US" dirty="0"/>
              <a:t> exposure increments that allow GAINS to calculate the same population-weighted PM2.5 concentration as if the 100m resolution was used.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is done for traffic and residential sectors.</a:t>
            </a:r>
          </a:p>
        </p:txBody>
      </p:sp>
      <p:pic>
        <p:nvPicPr>
          <p:cNvPr id="12" name="Content Placeholder 11" descr="A map with a temperature&#10;&#10;Description automatically generated with medium confidence">
            <a:extLst>
              <a:ext uri="{FF2B5EF4-FFF2-40B4-BE49-F238E27FC236}">
                <a16:creationId xmlns:a16="http://schemas.microsoft.com/office/drawing/2014/main" id="{3ABA2129-3C3D-4470-9961-E473E6F18E5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36"/>
          <a:stretch/>
        </p:blipFill>
        <p:spPr>
          <a:xfrm>
            <a:off x="848772" y="2685113"/>
            <a:ext cx="4329292" cy="4002032"/>
          </a:xfrm>
        </p:spPr>
      </p:pic>
      <p:pic>
        <p:nvPicPr>
          <p:cNvPr id="14" name="Picture 13" descr="A blue and green gradient&#10;&#10;Description automatically generated with medium confidence">
            <a:extLst>
              <a:ext uri="{FF2B5EF4-FFF2-40B4-BE49-F238E27FC236}">
                <a16:creationId xmlns:a16="http://schemas.microsoft.com/office/drawing/2014/main" id="{DB326FE6-9E02-45ED-BEA6-AA7B71F094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75"/>
          <a:stretch/>
        </p:blipFill>
        <p:spPr>
          <a:xfrm>
            <a:off x="837078" y="2957524"/>
            <a:ext cx="5334011" cy="3726851"/>
          </a:xfrm>
          <a:prstGeom prst="rect">
            <a:avLst/>
          </a:prstGeom>
        </p:spPr>
      </p:pic>
      <p:sp>
        <p:nvSpPr>
          <p:cNvPr id="17" name="Arrow: Right 16">
            <a:extLst>
              <a:ext uri="{FF2B5EF4-FFF2-40B4-BE49-F238E27FC236}">
                <a16:creationId xmlns:a16="http://schemas.microsoft.com/office/drawing/2014/main" id="{1571E763-3AFE-446D-9DCA-4EB7D5EC5DE0}"/>
              </a:ext>
            </a:extLst>
          </p:cNvPr>
          <p:cNvSpPr/>
          <p:nvPr/>
        </p:nvSpPr>
        <p:spPr>
          <a:xfrm>
            <a:off x="6240016" y="4437112"/>
            <a:ext cx="50405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A blue background with a blue and yellow light&#10;&#10;Description automatically generated with medium confidence">
            <a:extLst>
              <a:ext uri="{FF2B5EF4-FFF2-40B4-BE49-F238E27FC236}">
                <a16:creationId xmlns:a16="http://schemas.microsoft.com/office/drawing/2014/main" id="{9CC6D6FA-3F9F-4511-B49E-5189D493953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76"/>
          <a:stretch/>
        </p:blipFill>
        <p:spPr>
          <a:xfrm>
            <a:off x="6821165" y="2957523"/>
            <a:ext cx="5334011" cy="37268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8D32320-2CFE-4CF4-B5C1-996DC51DB1DE}"/>
              </a:ext>
            </a:extLst>
          </p:cNvPr>
          <p:cNvSpPr txBox="1"/>
          <p:nvPr/>
        </p:nvSpPr>
        <p:spPr>
          <a:xfrm>
            <a:off x="1160044" y="2627989"/>
            <a:ext cx="468807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Local contribution from traffic, EMEP model (0.1°)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C6CD301-EE9C-44B3-85A8-EC3D4FBD359E}"/>
              </a:ext>
            </a:extLst>
          </p:cNvPr>
          <p:cNvSpPr txBox="1"/>
          <p:nvPr/>
        </p:nvSpPr>
        <p:spPr>
          <a:xfrm>
            <a:off x="7032104" y="2627989"/>
            <a:ext cx="494776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Local contribution from traffic, </a:t>
            </a:r>
            <a:r>
              <a:rPr lang="en-US" sz="1600" dirty="0" err="1"/>
              <a:t>uEMEP</a:t>
            </a:r>
            <a:r>
              <a:rPr lang="en-US" sz="1600" dirty="0"/>
              <a:t> model (100m)</a:t>
            </a:r>
          </a:p>
        </p:txBody>
      </p:sp>
    </p:spTree>
    <p:extLst>
      <p:ext uri="{BB962C8B-B14F-4D97-AF65-F5344CB8AC3E}">
        <p14:creationId xmlns:p14="http://schemas.microsoft.com/office/powerpoint/2010/main" val="24367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7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5">
            <a:extLst>
              <a:ext uri="{FF2B5EF4-FFF2-40B4-BE49-F238E27FC236}">
                <a16:creationId xmlns:a16="http://schemas.microsoft.com/office/drawing/2014/main" id="{AE225D82-4EE3-432B-A7D2-E5F63164826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/>
        </p:blipFill>
        <p:spPr>
          <a:xfrm>
            <a:off x="0" y="976927"/>
            <a:ext cx="5266319" cy="3009324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4D9AF5-D097-48EF-8D94-F455D55F46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7365060-E759-49D6-9B25-2C81465A7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44156"/>
            <a:ext cx="10991088" cy="1102884"/>
          </a:xfrm>
        </p:spPr>
        <p:txBody>
          <a:bodyPr/>
          <a:lstStyle/>
          <a:p>
            <a:r>
              <a:rPr lang="en-US" dirty="0"/>
              <a:t>Ambient PM</a:t>
            </a:r>
            <a:r>
              <a:rPr lang="en-US" baseline="-25000" dirty="0"/>
              <a:t>2.5</a:t>
            </a:r>
            <a:r>
              <a:rPr lang="en-US" dirty="0"/>
              <a:t>: Contributions from sectors (2015)</a:t>
            </a:r>
          </a:p>
        </p:txBody>
      </p:sp>
      <p:pic>
        <p:nvPicPr>
          <p:cNvPr id="22" name="Picture 21" descr="Map&#10;&#10;Description automatically generated">
            <a:extLst>
              <a:ext uri="{FF2B5EF4-FFF2-40B4-BE49-F238E27FC236}">
                <a16:creationId xmlns:a16="http://schemas.microsoft.com/office/drawing/2014/main" id="{7EFD69A7-9A53-4593-B1FA-B0C2D09AC6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019879"/>
            <a:ext cx="5266319" cy="3009325"/>
          </a:xfrm>
          <a:prstGeom prst="rect">
            <a:avLst/>
          </a:prstGeom>
        </p:spPr>
      </p:pic>
      <p:pic>
        <p:nvPicPr>
          <p:cNvPr id="24" name="Picture 23" descr="Map&#10;&#10;Description automatically generated">
            <a:extLst>
              <a:ext uri="{FF2B5EF4-FFF2-40B4-BE49-F238E27FC236}">
                <a16:creationId xmlns:a16="http://schemas.microsoft.com/office/drawing/2014/main" id="{25FC16F2-B68C-43A6-A0D6-DBCC0715A6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6319" y="4044381"/>
            <a:ext cx="5266320" cy="300932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5232AE1A-3360-4C82-87FC-4B43D004765C}"/>
              </a:ext>
            </a:extLst>
          </p:cNvPr>
          <p:cNvSpPr txBox="1"/>
          <p:nvPr/>
        </p:nvSpPr>
        <p:spPr>
          <a:xfrm>
            <a:off x="1190253" y="3939661"/>
            <a:ext cx="288581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Heating: urban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ACD650-B887-4B8E-8B79-B9A12B645518}"/>
              </a:ext>
            </a:extLst>
          </p:cNvPr>
          <p:cNvSpPr txBox="1"/>
          <p:nvPr/>
        </p:nvSpPr>
        <p:spPr>
          <a:xfrm>
            <a:off x="6203919" y="3943245"/>
            <a:ext cx="288581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Heating: rural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18C1BB-3907-4161-802F-1C4718C2DE68}"/>
              </a:ext>
            </a:extLst>
          </p:cNvPr>
          <p:cNvSpPr txBox="1"/>
          <p:nvPr/>
        </p:nvSpPr>
        <p:spPr>
          <a:xfrm>
            <a:off x="1190252" y="880941"/>
            <a:ext cx="288581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Iron &amp; steel industry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B29C906-30F9-4ADA-BED4-90391191D83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266318" y="976926"/>
            <a:ext cx="5266319" cy="300932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98A4FD2-6DFE-4F5E-B682-974EAC40A1E5}"/>
              </a:ext>
            </a:extLst>
          </p:cNvPr>
          <p:cNvSpPr txBox="1"/>
          <p:nvPr/>
        </p:nvSpPr>
        <p:spPr>
          <a:xfrm>
            <a:off x="6456571" y="890825"/>
            <a:ext cx="288581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Coal power plants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CB65D6-8548-4BC3-9953-FB5A6A24E621}"/>
              </a:ext>
            </a:extLst>
          </p:cNvPr>
          <p:cNvSpPr txBox="1"/>
          <p:nvPr/>
        </p:nvSpPr>
        <p:spPr>
          <a:xfrm>
            <a:off x="10844463" y="5441656"/>
            <a:ext cx="13475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Done for ~40 sectors.</a:t>
            </a:r>
          </a:p>
        </p:txBody>
      </p:sp>
    </p:spTree>
    <p:extLst>
      <p:ext uri="{BB962C8B-B14F-4D97-AF65-F5344CB8AC3E}">
        <p14:creationId xmlns:p14="http://schemas.microsoft.com/office/powerpoint/2010/main" val="893183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27619B2-0B51-4600-86C2-E5934E294B8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65126" y="1234604"/>
            <a:ext cx="8867163" cy="50669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4D9AF5-D097-48EF-8D94-F455D55F46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7365060-E759-49D6-9B25-2C81465A7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Ambient PM</a:t>
            </a:r>
            <a:r>
              <a:rPr lang="en-US" baseline="-25000" dirty="0"/>
              <a:t>2.5</a:t>
            </a:r>
            <a:r>
              <a:rPr lang="en-US" dirty="0"/>
              <a:t> concentrations</a:t>
            </a:r>
          </a:p>
        </p:txBody>
      </p:sp>
      <p:pic>
        <p:nvPicPr>
          <p:cNvPr id="6" name="Picture 5" descr="Chart, scatter chart&#10;&#10;Description automatically generated">
            <a:extLst>
              <a:ext uri="{FF2B5EF4-FFF2-40B4-BE49-F238E27FC236}">
                <a16:creationId xmlns:a16="http://schemas.microsoft.com/office/drawing/2014/main" id="{F2CC5CFA-3C4D-469E-A504-AE2460F619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5759" y="3376569"/>
            <a:ext cx="3536333" cy="26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67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A22397-7A50-472B-8FFF-0C7C389731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78FD415-AF98-4598-A4C5-2B50AF6A6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Ambient PM</a:t>
            </a:r>
            <a:r>
              <a:rPr lang="en-US" baseline="-25000" dirty="0"/>
              <a:t>2.5</a:t>
            </a:r>
            <a:r>
              <a:rPr lang="en-US" dirty="0"/>
              <a:t> concentrations – validation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ADD2E03-411D-445A-8F1E-7BAC9966B8B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58748" y="4061004"/>
            <a:ext cx="3215912" cy="24128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B092772-FBCE-4854-B807-B710815726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001948" y="4087991"/>
            <a:ext cx="3215912" cy="24128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358FED3-CF32-4D35-9231-2E24C7F6CD1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641267" y="4087990"/>
            <a:ext cx="3215912" cy="24128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D5F1D13-EAE1-472F-8634-A83484E24552}"/>
              </a:ext>
            </a:extLst>
          </p:cNvPr>
          <p:cNvSpPr txBox="1"/>
          <p:nvPr/>
        </p:nvSpPr>
        <p:spPr>
          <a:xfrm>
            <a:off x="9127091" y="4875478"/>
            <a:ext cx="26760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Non-EU: Not many stations available… </a:t>
            </a:r>
          </a:p>
          <a:p>
            <a:r>
              <a:rPr lang="en-US" dirty="0"/>
              <a:t>(WHO DB 2022, </a:t>
            </a:r>
            <a:r>
              <a:rPr lang="en-US" dirty="0" err="1"/>
              <a:t>AirBase</a:t>
            </a:r>
            <a:r>
              <a:rPr lang="en-US" dirty="0"/>
              <a:t>, US Embassies)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E57A02-18A3-4FD9-A9A7-FBD1DAA95CE9}"/>
              </a:ext>
            </a:extLst>
          </p:cNvPr>
          <p:cNvSpPr txBox="1"/>
          <p:nvPr/>
        </p:nvSpPr>
        <p:spPr>
          <a:xfrm>
            <a:off x="10263267" y="6535368"/>
            <a:ext cx="19287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Preliminary results!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C0B791-6D1B-4778-99C5-770E06E55C8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48652" y="1457758"/>
            <a:ext cx="3224389" cy="241921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045D37F-1C32-44B4-B817-E345DE38539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965474" y="1464119"/>
            <a:ext cx="3215912" cy="24128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3856BEA-B7F3-4657-8499-A65A15AD672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5641267" y="1491106"/>
            <a:ext cx="3215912" cy="24128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5617B55-4F23-487A-9609-040A161337F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349612" y="1464119"/>
            <a:ext cx="3215912" cy="241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64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4DDFD-14FF-4833-B8D7-72433ABC8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874" y="-23185"/>
            <a:ext cx="10991088" cy="1198498"/>
          </a:xfrm>
        </p:spPr>
        <p:txBody>
          <a:bodyPr/>
          <a:lstStyle/>
          <a:p>
            <a:r>
              <a:rPr lang="en-US" dirty="0"/>
              <a:t>PM</a:t>
            </a:r>
            <a:r>
              <a:rPr lang="en-US" baseline="-25000" dirty="0"/>
              <a:t>2.5</a:t>
            </a:r>
            <a:r>
              <a:rPr lang="en-US" dirty="0"/>
              <a:t> and human health</a:t>
            </a:r>
            <a:endParaRPr lang="en-US" baseline="-25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57DF0B-6009-4B65-B00C-51714682F1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5874" y="935687"/>
            <a:ext cx="10834300" cy="4351338"/>
          </a:xfrm>
        </p:spPr>
        <p:txBody>
          <a:bodyPr>
            <a:normAutofit/>
          </a:bodyPr>
          <a:lstStyle/>
          <a:p>
            <a:r>
              <a:rPr lang="en-US" sz="2000" dirty="0"/>
              <a:t>Long-time exposure to PM</a:t>
            </a:r>
            <a:r>
              <a:rPr lang="en-US" sz="2000" baseline="-25000" dirty="0"/>
              <a:t>2.5</a:t>
            </a:r>
            <a:r>
              <a:rPr lang="en-US" sz="2000" dirty="0"/>
              <a:t> increases the risk of cardiovascular and respiratory diseases, and lung cancer</a:t>
            </a:r>
          </a:p>
          <a:p>
            <a:r>
              <a:rPr lang="en-US" sz="2000" dirty="0"/>
              <a:t>3-5 million cases of premature deaths annually are attributed to it,</a:t>
            </a:r>
          </a:p>
          <a:p>
            <a:r>
              <a:rPr lang="en-US" sz="2000" dirty="0"/>
              <a:t>making it the most important environmental risk factor for human health.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70C43B-A249-4563-A07D-F1BBF979D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186" y="3573016"/>
            <a:ext cx="5111506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776CF26-35CC-4AAC-B228-B064B65BB2BD}"/>
              </a:ext>
            </a:extLst>
          </p:cNvPr>
          <p:cNvGrpSpPr/>
          <p:nvPr/>
        </p:nvGrpSpPr>
        <p:grpSpPr>
          <a:xfrm>
            <a:off x="5926580" y="2636912"/>
            <a:ext cx="3020525" cy="5000625"/>
            <a:chOff x="5519936" y="1484784"/>
            <a:chExt cx="3020525" cy="500062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259ED0F-4D8C-44AA-BD3B-DD236D17B3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760"/>
            <a:stretch/>
          </p:blipFill>
          <p:spPr>
            <a:xfrm>
              <a:off x="6073312" y="1484784"/>
              <a:ext cx="2467149" cy="5000625"/>
            </a:xfrm>
            <a:prstGeom prst="rect">
              <a:avLst/>
            </a:prstGeom>
            <a:ln>
              <a:solidFill>
                <a:schemeClr val="bg2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D539A559-BE05-4127-B1B8-8FE7F1C8D6B0}"/>
                </a:ext>
              </a:extLst>
            </p:cNvPr>
            <p:cNvCxnSpPr/>
            <p:nvPr/>
          </p:nvCxnSpPr>
          <p:spPr>
            <a:xfrm>
              <a:off x="5519936" y="4725144"/>
              <a:ext cx="553376" cy="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C864F302-EAE1-4C1C-96FD-9E8F1B9905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5272" y="2852936"/>
            <a:ext cx="2500473" cy="3429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7090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84D5E-3047-4AE6-BA7F-751C02C2C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impact calculations in GAINS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BCBA4D-8405-4AE5-A71C-664E060E4882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362712" y="1761617"/>
                <a:ext cx="11222222" cy="4351338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Long-term exposure increases the risk for death from a few diseases: COPD, stroke, IHD, lung cancer, ALRI, diabetes. The relevant factor is called relative risk (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𝑅𝑅</m:t>
                    </m:r>
                  </m:oMath>
                </a14:m>
                <a:r>
                  <a:rPr lang="en-US" sz="2000" dirty="0"/>
                  <a:t>) and is a function of PM</a:t>
                </a:r>
                <a:r>
                  <a:rPr lang="en-US" sz="2000" baseline="-25000" dirty="0"/>
                  <a:t>2.5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In Europe, GAINS follows the WHO Europe approach, quantifying all-cause mortality: </a:t>
                </a:r>
              </a:p>
              <a:p>
                <a:r>
                  <a:rPr lang="en-US" sz="2000" dirty="0"/>
                  <a:t>	Per 10µgm</a:t>
                </a:r>
                <a:r>
                  <a:rPr lang="en-US" sz="2000" baseline="30000" dirty="0"/>
                  <a:t>-3</a:t>
                </a:r>
                <a:r>
                  <a:rPr lang="en-US" sz="2000" dirty="0"/>
                  <a:t>, the risk for death increases by 8% (Chen &amp; Hoek, 2020)</a:t>
                </a:r>
              </a:p>
              <a:p>
                <a:r>
                  <a:rPr lang="en-US" sz="2000" dirty="0"/>
                  <a:t>	</a:t>
                </a:r>
                <a:r>
                  <a:rPr lang="en-US" sz="1800" dirty="0"/>
                  <a:t>(recently updated, previously HRAPIE 2013: 6%/10µgm</a:t>
                </a:r>
                <a:r>
                  <a:rPr lang="en-US" sz="1800" baseline="30000" dirty="0"/>
                  <a:t>-3</a:t>
                </a:r>
                <a:r>
                  <a:rPr lang="en-US" sz="1800" dirty="0"/>
                  <a:t>.  HRAPIE2 update expected soon)</a:t>
                </a:r>
              </a:p>
              <a:p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Needed for the calculations:</a:t>
                </a:r>
              </a:p>
              <a:p>
                <a:pPr lvl="1"/>
                <a:r>
                  <a:rPr lang="en-US" sz="1800" dirty="0"/>
                  <a:t>Ambient PM</a:t>
                </a:r>
                <a:r>
                  <a:rPr lang="en-US" sz="1800" baseline="-25000" dirty="0"/>
                  <a:t>2.5</a:t>
                </a:r>
                <a:r>
                  <a:rPr lang="en-US" sz="1800" dirty="0"/>
                  <a:t> concentration on relevant resolution (urban background)</a:t>
                </a:r>
              </a:p>
              <a:p>
                <a:pPr lvl="1"/>
                <a:r>
                  <a:rPr lang="en-US" sz="1800" dirty="0"/>
                  <a:t>Population data on the same spatial distribution</a:t>
                </a:r>
              </a:p>
              <a:p>
                <a:pPr lvl="1"/>
                <a:r>
                  <a:rPr lang="en-US" sz="1800" dirty="0"/>
                  <a:t>Concentration-response relationships</a:t>
                </a:r>
              </a:p>
              <a:p>
                <a:pPr lvl="1"/>
                <a:r>
                  <a:rPr lang="en-US" sz="1800" dirty="0"/>
                  <a:t>Baseline mortality data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BCBA4D-8405-4AE5-A71C-664E060E48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62712" y="1761617"/>
                <a:ext cx="11222222" cy="4351338"/>
              </a:xfrm>
              <a:blipFill>
                <a:blip r:embed="rId2"/>
                <a:stretch>
                  <a:fillRect l="-489" t="-840" r="-109" b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F6922CAB-FDDA-4586-9FA7-39FC6EBD1842}"/>
              </a:ext>
            </a:extLst>
          </p:cNvPr>
          <p:cNvSpPr txBox="1"/>
          <p:nvPr/>
        </p:nvSpPr>
        <p:spPr>
          <a:xfrm>
            <a:off x="9480376" y="4664127"/>
            <a:ext cx="966931" cy="369332"/>
          </a:xfrm>
          <a:prstGeom prst="rect">
            <a:avLst/>
          </a:prstGeom>
          <a:noFill/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/>
              <a:t>GAINS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2FBC15-E1BB-43B6-A7C7-5E72E34AF6DA}"/>
              </a:ext>
            </a:extLst>
          </p:cNvPr>
          <p:cNvSpPr txBox="1"/>
          <p:nvPr/>
        </p:nvSpPr>
        <p:spPr>
          <a:xfrm>
            <a:off x="8612432" y="5029792"/>
            <a:ext cx="1941557" cy="369332"/>
          </a:xfrm>
          <a:prstGeom prst="rect">
            <a:avLst/>
          </a:prstGeom>
          <a:noFill/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/>
              <a:t>JRC (250m grid)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D3B4AC-B3A5-465D-A1D5-7D830CD8FDC1}"/>
              </a:ext>
            </a:extLst>
          </p:cNvPr>
          <p:cNvSpPr txBox="1"/>
          <p:nvPr/>
        </p:nvSpPr>
        <p:spPr>
          <a:xfrm>
            <a:off x="6903791" y="5388541"/>
            <a:ext cx="4175604" cy="369332"/>
          </a:xfrm>
          <a:prstGeom prst="rect">
            <a:avLst/>
          </a:prstGeom>
          <a:noFill/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International literature: WHO,…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2227BF-7646-4A0B-98F1-3F492DE09442}"/>
              </a:ext>
            </a:extLst>
          </p:cNvPr>
          <p:cNvSpPr txBox="1"/>
          <p:nvPr/>
        </p:nvSpPr>
        <p:spPr>
          <a:xfrm>
            <a:off x="6903791" y="5771199"/>
            <a:ext cx="3424977" cy="369332"/>
          </a:xfrm>
          <a:prstGeom prst="rect">
            <a:avLst/>
          </a:prstGeom>
          <a:noFill/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/>
              <a:t>UN World Population Prospects</a:t>
            </a:r>
          </a:p>
        </p:txBody>
      </p:sp>
    </p:spTree>
    <p:extLst>
      <p:ext uri="{BB962C8B-B14F-4D97-AF65-F5344CB8AC3E}">
        <p14:creationId xmlns:p14="http://schemas.microsoft.com/office/powerpoint/2010/main" val="425550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5BC96-96C1-41EE-B9EB-AB19767F8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0"/>
            <a:ext cx="10991088" cy="1198498"/>
          </a:xfrm>
        </p:spPr>
        <p:txBody>
          <a:bodyPr/>
          <a:lstStyle/>
          <a:p>
            <a:r>
              <a:rPr lang="en-US" dirty="0"/>
              <a:t>Basic principle of the calculation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C1373A-DDBA-42B5-935B-D3FCFBE4841D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312423" y="1123357"/>
                <a:ext cx="10991088" cy="5329979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Exposure to PM</a:t>
                </a:r>
                <a:r>
                  <a:rPr lang="en-US" baseline="-25000" dirty="0"/>
                  <a:t>2.5</a:t>
                </a:r>
                <a:r>
                  <a:rPr lang="en-US" dirty="0"/>
                  <a:t> increases the risk to die from certain diseases: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PM</m:t>
                          </m:r>
                        </m:e>
                        <m:sub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2.5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PM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2.5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sz="1600" dirty="0"/>
                  <a:t>	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1600" dirty="0"/>
                  <a:t>… Deaths occurring in a given year under elevated PM</a:t>
                </a:r>
                <a:r>
                  <a:rPr lang="en-US" sz="1600" baseline="-25000" dirty="0"/>
                  <a:t>2.5</a:t>
                </a:r>
                <a:r>
                  <a:rPr lang="en-US" sz="1600" dirty="0"/>
                  <a:t> concentrations (“baseline deaths”)</a:t>
                </a:r>
              </a:p>
              <a:p>
                <a:pPr marL="0" indent="0">
                  <a:buNone/>
                </a:pPr>
                <a:r>
                  <a:rPr lang="en-US" sz="1600" baseline="-250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600" dirty="0"/>
                  <a:t>… hypothetical number of deaths under ‘clean’ conditions</a:t>
                </a:r>
              </a:p>
              <a:p>
                <a:pPr marL="0" indent="0">
                  <a:buNone/>
                </a:pPr>
                <a:r>
                  <a:rPr lang="en-US" sz="1600" dirty="0"/>
                  <a:t>	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𝑅𝑅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PM</m:t>
                        </m:r>
                      </m:e>
                      <m:sub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2.5</m:t>
                        </m:r>
                      </m:sub>
                    </m:sSub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…relative risk for this level of PM</a:t>
                </a:r>
                <a:r>
                  <a:rPr lang="en-US" sz="1600" baseline="-25000" dirty="0"/>
                  <a:t>2.5</a:t>
                </a:r>
                <a:r>
                  <a:rPr lang="en-US" sz="1600" dirty="0"/>
                  <a:t>, derived from epidemiological studies.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𝑅𝑅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≈1+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PM</m:t>
                        </m:r>
                      </m:e>
                      <m:sub>
                        <m:r>
                          <a:rPr lang="en-US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2.5</m:t>
                        </m:r>
                      </m:sub>
                    </m:sSub>
                  </m:oMath>
                </a14:m>
                <a:endParaRPr lang="en-US" sz="1600" dirty="0"/>
              </a:p>
              <a:p>
                <a:pPr marL="0" indent="0">
                  <a:buNone/>
                </a:pPr>
                <a:r>
                  <a:rPr lang="en-US" dirty="0"/>
                  <a:t>GAINS considers all anthropogenic PM</a:t>
                </a:r>
                <a:r>
                  <a:rPr lang="en-US" baseline="-25000" dirty="0"/>
                  <a:t>2.5 </a:t>
                </a:r>
                <a:r>
                  <a:rPr lang="en-US" dirty="0"/>
                  <a:t>without any lower cut-off (but no natural dust).</a:t>
                </a:r>
                <a:endParaRPr lang="en-US" baseline="-25000" dirty="0"/>
              </a:p>
              <a:p>
                <a:r>
                  <a:rPr lang="en-US" dirty="0"/>
                  <a:t>To get the additional number of deaths (“premature” or attributable deaths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𝑃𝐷</m:t>
                    </m:r>
                  </m:oMath>
                </a14:m>
                <a:r>
                  <a:rPr lang="en-US" dirty="0"/>
                  <a:t>) caused by PM</a:t>
                </a:r>
                <a:r>
                  <a:rPr lang="en-US" baseline="-25000" dirty="0"/>
                  <a:t>2.5</a:t>
                </a:r>
                <a:r>
                  <a:rPr lang="en-US" dirty="0"/>
                  <a:t>, we take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         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          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𝑅𝑅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    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𝑅𝑅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       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PM</m:t>
                          </m:r>
                        </m:e>
                        <m:sub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2.5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C1373A-DDBA-42B5-935B-D3FCFBE484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12423" y="1123357"/>
                <a:ext cx="10991088" cy="5329979"/>
              </a:xfrm>
              <a:blipFill>
                <a:blip r:embed="rId2"/>
                <a:stretch>
                  <a:fillRect l="-555" t="-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A6AB50A-D4CF-421B-8A35-0E11283BF913}"/>
              </a:ext>
            </a:extLst>
          </p:cNvPr>
          <p:cNvCxnSpPr>
            <a:cxnSpLocks/>
          </p:cNvCxnSpPr>
          <p:nvPr/>
        </p:nvCxnSpPr>
        <p:spPr>
          <a:xfrm flipH="1">
            <a:off x="4727851" y="6214321"/>
            <a:ext cx="1340058" cy="278560"/>
          </a:xfrm>
          <a:prstGeom prst="straightConnector1">
            <a:avLst/>
          </a:prstGeom>
          <a:ln>
            <a:solidFill>
              <a:srgbClr val="00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CDD2F0F-C0E8-4C7C-86A8-65D305DDF0ED}"/>
              </a:ext>
            </a:extLst>
          </p:cNvPr>
          <p:cNvSpPr txBox="1"/>
          <p:nvPr/>
        </p:nvSpPr>
        <p:spPr>
          <a:xfrm>
            <a:off x="1856047" y="6492881"/>
            <a:ext cx="43268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3399"/>
                </a:solidFill>
              </a:rPr>
              <a:t>Observed (or projected) natural-cause deaths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8C1D96-6675-4F62-BFC5-962583034C56}"/>
              </a:ext>
            </a:extLst>
          </p:cNvPr>
          <p:cNvSpPr txBox="1"/>
          <p:nvPr/>
        </p:nvSpPr>
        <p:spPr>
          <a:xfrm>
            <a:off x="6732930" y="6492881"/>
            <a:ext cx="32608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3399"/>
                </a:solidFill>
              </a:rPr>
              <a:t>Population-weighted mean PM</a:t>
            </a:r>
            <a:r>
              <a:rPr lang="en-US" sz="1600" baseline="-25000" dirty="0">
                <a:solidFill>
                  <a:srgbClr val="003399"/>
                </a:solidFill>
              </a:rPr>
              <a:t>2.5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C146E87-034A-47DE-B9FF-FF62C97632FD}"/>
              </a:ext>
            </a:extLst>
          </p:cNvPr>
          <p:cNvCxnSpPr>
            <a:cxnSpLocks/>
          </p:cNvCxnSpPr>
          <p:nvPr/>
        </p:nvCxnSpPr>
        <p:spPr>
          <a:xfrm>
            <a:off x="6888089" y="6214321"/>
            <a:ext cx="392200" cy="278560"/>
          </a:xfrm>
          <a:prstGeom prst="straightConnector1">
            <a:avLst/>
          </a:prstGeom>
          <a:ln>
            <a:solidFill>
              <a:srgbClr val="00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577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9F18B-4BC5-4F22-8619-2C90BF2E9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Years of life lost, Loss of life expectancy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853180-0B42-4E22-B05D-3ADF2B024AF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People dying prematurely lose a part of their life expectancy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Years of life lost in a country: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𝑌𝐿𝐿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𝑃𝐷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Alternatively to the number of premature deaths in a given year, we can also calculate the loss of life expectancy under constant exposure, using a life table approach. For details see Kiesewetter et al., Environ. Modell. </a:t>
                </a:r>
                <a:r>
                  <a:rPr lang="en-US" dirty="0" err="1"/>
                  <a:t>Softw</a:t>
                </a:r>
                <a:r>
                  <a:rPr lang="en-US" dirty="0"/>
                  <a:t>. 2015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853180-0B42-4E22-B05D-3ADF2B024A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891" t="-1120" b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7C8B1A-5764-42B3-AC90-30A8229A188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0E4E02-911B-47EE-8E7A-44A22CBE47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FOOTER - Goto 'Insert &gt; Header and footer &gt; Footer'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D6B7FAD-4C8E-4C97-A6B8-C5F6BB17E06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DATE - 'Insert &gt; Header and footer &gt; Fixed'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F86F47-79E1-4AC8-AE18-E02B4224F71F}"/>
              </a:ext>
            </a:extLst>
          </p:cNvPr>
          <p:cNvSpPr txBox="1"/>
          <p:nvPr/>
        </p:nvSpPr>
        <p:spPr>
          <a:xfrm>
            <a:off x="4039482" y="3953261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99"/>
                </a:solidFill>
              </a:rPr>
              <a:t>Premature deaths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E457C2-539E-41D3-B891-8DCA929B0452}"/>
              </a:ext>
            </a:extLst>
          </p:cNvPr>
          <p:cNvSpPr txBox="1"/>
          <p:nvPr/>
        </p:nvSpPr>
        <p:spPr>
          <a:xfrm>
            <a:off x="6240016" y="3972115"/>
            <a:ext cx="2876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99"/>
                </a:solidFill>
              </a:rPr>
              <a:t>Remaining life expectancy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516CED5-9899-4D51-BA4B-DDA915E98B67}"/>
              </a:ext>
            </a:extLst>
          </p:cNvPr>
          <p:cNvCxnSpPr>
            <a:cxnSpLocks/>
          </p:cNvCxnSpPr>
          <p:nvPr/>
        </p:nvCxnSpPr>
        <p:spPr>
          <a:xfrm>
            <a:off x="5231904" y="3429000"/>
            <a:ext cx="0" cy="567965"/>
          </a:xfrm>
          <a:prstGeom prst="straightConnector1">
            <a:avLst/>
          </a:prstGeom>
          <a:ln>
            <a:solidFill>
              <a:srgbClr val="00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819AD25-7AC8-4214-A4C1-FBCC7DCB9725}"/>
              </a:ext>
            </a:extLst>
          </p:cNvPr>
          <p:cNvCxnSpPr>
            <a:cxnSpLocks/>
          </p:cNvCxnSpPr>
          <p:nvPr/>
        </p:nvCxnSpPr>
        <p:spPr>
          <a:xfrm>
            <a:off x="6240016" y="3460166"/>
            <a:ext cx="576064" cy="536799"/>
          </a:xfrm>
          <a:prstGeom prst="straightConnector1">
            <a:avLst/>
          </a:prstGeom>
          <a:ln>
            <a:solidFill>
              <a:srgbClr val="00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996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522B9-9C96-426B-9258-68601B987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Ground-level ozone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8F230F-AC44-4437-90FD-0F8C1B431F30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362711" y="1761617"/>
                <a:ext cx="11571921" cy="4351338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Ozone is formed from emissions of NOx and VOC (also CO, CH</a:t>
                </a:r>
                <a:r>
                  <a:rPr lang="en-US" sz="2000" baseline="-25000" dirty="0"/>
                  <a:t>4</a:t>
                </a:r>
                <a:r>
                  <a:rPr lang="en-US" sz="2000" dirty="0"/>
                  <a:t> but longer time scales)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Chemistry is non-linear, but the linear approximation is good enough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GAINS calculates SOMO35 as a function of NOx and VOC emissions: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SOMO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∈{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𝑁𝑂𝑥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𝑉𝑂𝐶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Transfer coefficients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/>
                  <a:t> are calculated from perturbation simulations of the EMEP CTM at 0.3°×0.2°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8F230F-AC44-4437-90FD-0F8C1B431F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62711" y="1761617"/>
                <a:ext cx="11571921" cy="4351338"/>
              </a:xfrm>
              <a:blipFill>
                <a:blip r:embed="rId2"/>
                <a:stretch>
                  <a:fillRect l="-421" t="-840" r="-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87037A-1637-4FCF-824F-2A24C55AC1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35AC3-8B21-482E-80FF-878F1496C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FOOTER - Goto 'Insert &gt; Header and footer &gt; Footer'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8A5207E-15F9-42FC-B702-DE16EE4E746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DATE - 'Insert &gt; Header and footer &gt; Fixed'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625FA73-4A6C-4009-B5DB-E402D8CDCABD}"/>
                  </a:ext>
                </a:extLst>
              </p:cNvPr>
              <p:cNvSpPr txBox="1"/>
              <p:nvPr/>
            </p:nvSpPr>
            <p:spPr>
              <a:xfrm>
                <a:off x="4655841" y="4171737"/>
                <a:ext cx="165618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rgbClr val="003399"/>
                    </a:solidFill>
                  </a:rPr>
                  <a:t>source region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1600" dirty="0">
                  <a:solidFill>
                    <a:srgbClr val="003399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625FA73-4A6C-4009-B5DB-E402D8CDCA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5841" y="4171737"/>
                <a:ext cx="1656184" cy="338554"/>
              </a:xfrm>
              <a:prstGeom prst="rect">
                <a:avLst/>
              </a:prstGeom>
              <a:blipFill>
                <a:blip r:embed="rId3"/>
                <a:stretch>
                  <a:fillRect l="-2214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86828B9-FA70-47D1-BDA3-4486F0DE429D}"/>
              </a:ext>
            </a:extLst>
          </p:cNvPr>
          <p:cNvCxnSpPr/>
          <p:nvPr/>
        </p:nvCxnSpPr>
        <p:spPr>
          <a:xfrm>
            <a:off x="5861348" y="3937286"/>
            <a:ext cx="0" cy="2838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056D092-EC6B-4652-AA1D-CDEA199444A2}"/>
                  </a:ext>
                </a:extLst>
              </p:cNvPr>
              <p:cNvSpPr txBox="1"/>
              <p:nvPr/>
            </p:nvSpPr>
            <p:spPr>
              <a:xfrm>
                <a:off x="6276020" y="4171737"/>
                <a:ext cx="165618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rgbClr val="003399"/>
                    </a:solidFill>
                  </a:rPr>
                  <a:t>pollutant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1600" dirty="0">
                  <a:solidFill>
                    <a:srgbClr val="003399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056D092-EC6B-4652-AA1D-CDEA199444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020" y="4171737"/>
                <a:ext cx="1656184" cy="338554"/>
              </a:xfrm>
              <a:prstGeom prst="rect">
                <a:avLst/>
              </a:prstGeom>
              <a:blipFill>
                <a:blip r:embed="rId4"/>
                <a:stretch>
                  <a:fillRect l="-2214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0FCABC3-A588-46E4-82F5-AA05CD01887D}"/>
              </a:ext>
            </a:extLst>
          </p:cNvPr>
          <p:cNvCxnSpPr>
            <a:cxnSpLocks/>
          </p:cNvCxnSpPr>
          <p:nvPr/>
        </p:nvCxnSpPr>
        <p:spPr>
          <a:xfrm>
            <a:off x="6239158" y="3970147"/>
            <a:ext cx="720080" cy="2838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9F2A096-7495-4AB2-B695-8BD4E2C9EE96}"/>
                  </a:ext>
                </a:extLst>
              </p:cNvPr>
              <p:cNvSpPr txBox="1"/>
              <p:nvPr/>
            </p:nvSpPr>
            <p:spPr>
              <a:xfrm>
                <a:off x="3495647" y="4171737"/>
                <a:ext cx="108098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rgbClr val="003399"/>
                    </a:solidFill>
                  </a:rPr>
                  <a:t>grid cell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1600" dirty="0">
                  <a:solidFill>
                    <a:srgbClr val="003399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9F2A096-7495-4AB2-B695-8BD4E2C9EE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5647" y="4171737"/>
                <a:ext cx="1080981" cy="338554"/>
              </a:xfrm>
              <a:prstGeom prst="rect">
                <a:avLst/>
              </a:prstGeom>
              <a:blipFill>
                <a:blip r:embed="rId5"/>
                <a:stretch>
                  <a:fillRect l="-2809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4DB472D-329D-41BA-9649-82C2BB231729}"/>
              </a:ext>
            </a:extLst>
          </p:cNvPr>
          <p:cNvCxnSpPr>
            <a:cxnSpLocks/>
          </p:cNvCxnSpPr>
          <p:nvPr/>
        </p:nvCxnSpPr>
        <p:spPr>
          <a:xfrm flipH="1">
            <a:off x="4285712" y="3702835"/>
            <a:ext cx="467622" cy="5182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11510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7A2E3-C57A-4757-92DD-A2F5BDC8A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343" y="-107345"/>
            <a:ext cx="10991088" cy="1198498"/>
          </a:xfrm>
        </p:spPr>
        <p:txBody>
          <a:bodyPr/>
          <a:lstStyle/>
          <a:p>
            <a:r>
              <a:rPr lang="en-US" dirty="0"/>
              <a:t>Ground-level ozone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9AD60-8849-4AF7-B02C-B91B7E743B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3531" y="1426227"/>
            <a:ext cx="9580541" cy="435133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Ground-level ozone is associated with premature mortality (respiratory diseases)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Mostly a short-term effect during episodes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Exposure indicator: SOMO35 = sum of daily max 8-hour mean O</a:t>
            </a:r>
            <a:r>
              <a:rPr lang="en-US" sz="2000" baseline="-25000" dirty="0"/>
              <a:t>3 </a:t>
            </a:r>
            <a:r>
              <a:rPr lang="en-US" sz="2000" dirty="0"/>
              <a:t>&gt;35ppb</a:t>
            </a:r>
            <a:endParaRPr lang="en-US" sz="2000" baseline="-25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B19D24-2FB5-49E4-94BD-6CFD42A7F68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74E2B5-009B-4B46-A1D0-E98108B995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FOOTER - </a:t>
            </a:r>
            <a:r>
              <a:rPr lang="en-US" dirty="0" err="1"/>
              <a:t>Goto</a:t>
            </a:r>
            <a:r>
              <a:rPr lang="en-US" dirty="0"/>
              <a:t> 'Insert &gt; Header and footer &gt; Footer'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09E51F3-6037-4BD2-9E65-3BB0E7579BD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DATE - 'Insert &gt; Header and footer &gt; Fixed'</a:t>
            </a:r>
            <a:endParaRPr lang="en-GB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B592336-59D1-492E-A4F5-662C982A184A}"/>
              </a:ext>
            </a:extLst>
          </p:cNvPr>
          <p:cNvSpPr/>
          <p:nvPr/>
        </p:nvSpPr>
        <p:spPr>
          <a:xfrm>
            <a:off x="2224726" y="3073138"/>
            <a:ext cx="8399294" cy="1847654"/>
          </a:xfrm>
          <a:custGeom>
            <a:avLst/>
            <a:gdLst>
              <a:gd name="connsiteX0" fmla="*/ 0 w 8399294"/>
              <a:gd name="connsiteY0" fmla="*/ 1847654 h 1847654"/>
              <a:gd name="connsiteX1" fmla="*/ 56561 w 8399294"/>
              <a:gd name="connsiteY1" fmla="*/ 1838227 h 1847654"/>
              <a:gd name="connsiteX2" fmla="*/ 103695 w 8399294"/>
              <a:gd name="connsiteY2" fmla="*/ 1781666 h 1847654"/>
              <a:gd name="connsiteX3" fmla="*/ 141402 w 8399294"/>
              <a:gd name="connsiteY3" fmla="*/ 1659118 h 1847654"/>
              <a:gd name="connsiteX4" fmla="*/ 160255 w 8399294"/>
              <a:gd name="connsiteY4" fmla="*/ 1630837 h 1847654"/>
              <a:gd name="connsiteX5" fmla="*/ 179109 w 8399294"/>
              <a:gd name="connsiteY5" fmla="*/ 1574276 h 1847654"/>
              <a:gd name="connsiteX6" fmla="*/ 197963 w 8399294"/>
              <a:gd name="connsiteY6" fmla="*/ 1545996 h 1847654"/>
              <a:gd name="connsiteX7" fmla="*/ 216816 w 8399294"/>
              <a:gd name="connsiteY7" fmla="*/ 1498862 h 1847654"/>
              <a:gd name="connsiteX8" fmla="*/ 235670 w 8399294"/>
              <a:gd name="connsiteY8" fmla="*/ 1442301 h 1847654"/>
              <a:gd name="connsiteX9" fmla="*/ 263950 w 8399294"/>
              <a:gd name="connsiteY9" fmla="*/ 1414021 h 1847654"/>
              <a:gd name="connsiteX10" fmla="*/ 282804 w 8399294"/>
              <a:gd name="connsiteY10" fmla="*/ 1357460 h 1847654"/>
              <a:gd name="connsiteX11" fmla="*/ 320511 w 8399294"/>
              <a:gd name="connsiteY11" fmla="*/ 1291472 h 1847654"/>
              <a:gd name="connsiteX12" fmla="*/ 339365 w 8399294"/>
              <a:gd name="connsiteY12" fmla="*/ 1263192 h 1847654"/>
              <a:gd name="connsiteX13" fmla="*/ 377072 w 8399294"/>
              <a:gd name="connsiteY13" fmla="*/ 1206631 h 1847654"/>
              <a:gd name="connsiteX14" fmla="*/ 433633 w 8399294"/>
              <a:gd name="connsiteY14" fmla="*/ 1159497 h 1847654"/>
              <a:gd name="connsiteX15" fmla="*/ 452486 w 8399294"/>
              <a:gd name="connsiteY15" fmla="*/ 1187777 h 1847654"/>
              <a:gd name="connsiteX16" fmla="*/ 480767 w 8399294"/>
              <a:gd name="connsiteY16" fmla="*/ 1216058 h 1847654"/>
              <a:gd name="connsiteX17" fmla="*/ 499620 w 8399294"/>
              <a:gd name="connsiteY17" fmla="*/ 1272619 h 1847654"/>
              <a:gd name="connsiteX18" fmla="*/ 518474 w 8399294"/>
              <a:gd name="connsiteY18" fmla="*/ 1310326 h 1847654"/>
              <a:gd name="connsiteX19" fmla="*/ 565608 w 8399294"/>
              <a:gd name="connsiteY19" fmla="*/ 1300899 h 1847654"/>
              <a:gd name="connsiteX20" fmla="*/ 575035 w 8399294"/>
              <a:gd name="connsiteY20" fmla="*/ 1272619 h 1847654"/>
              <a:gd name="connsiteX21" fmla="*/ 603315 w 8399294"/>
              <a:gd name="connsiteY21" fmla="*/ 1234911 h 1847654"/>
              <a:gd name="connsiteX22" fmla="*/ 622169 w 8399294"/>
              <a:gd name="connsiteY22" fmla="*/ 1206631 h 1847654"/>
              <a:gd name="connsiteX23" fmla="*/ 650449 w 8399294"/>
              <a:gd name="connsiteY23" fmla="*/ 1112363 h 1847654"/>
              <a:gd name="connsiteX24" fmla="*/ 659876 w 8399294"/>
              <a:gd name="connsiteY24" fmla="*/ 1084083 h 1847654"/>
              <a:gd name="connsiteX25" fmla="*/ 688156 w 8399294"/>
              <a:gd name="connsiteY25" fmla="*/ 1065229 h 1847654"/>
              <a:gd name="connsiteX26" fmla="*/ 744717 w 8399294"/>
              <a:gd name="connsiteY26" fmla="*/ 980388 h 1847654"/>
              <a:gd name="connsiteX27" fmla="*/ 801278 w 8399294"/>
              <a:gd name="connsiteY27" fmla="*/ 933254 h 1847654"/>
              <a:gd name="connsiteX28" fmla="*/ 829559 w 8399294"/>
              <a:gd name="connsiteY28" fmla="*/ 952107 h 1847654"/>
              <a:gd name="connsiteX29" fmla="*/ 876693 w 8399294"/>
              <a:gd name="connsiteY29" fmla="*/ 876693 h 1847654"/>
              <a:gd name="connsiteX30" fmla="*/ 895546 w 8399294"/>
              <a:gd name="connsiteY30" fmla="*/ 763571 h 1847654"/>
              <a:gd name="connsiteX31" fmla="*/ 914400 w 8399294"/>
              <a:gd name="connsiteY31" fmla="*/ 641023 h 1847654"/>
              <a:gd name="connsiteX32" fmla="*/ 923827 w 8399294"/>
              <a:gd name="connsiteY32" fmla="*/ 612742 h 1847654"/>
              <a:gd name="connsiteX33" fmla="*/ 980387 w 8399294"/>
              <a:gd name="connsiteY33" fmla="*/ 575035 h 1847654"/>
              <a:gd name="connsiteX34" fmla="*/ 1018095 w 8399294"/>
              <a:gd name="connsiteY34" fmla="*/ 603316 h 1847654"/>
              <a:gd name="connsiteX35" fmla="*/ 1027521 w 8399294"/>
              <a:gd name="connsiteY35" fmla="*/ 631596 h 1847654"/>
              <a:gd name="connsiteX36" fmla="*/ 1074655 w 8399294"/>
              <a:gd name="connsiteY36" fmla="*/ 754144 h 1847654"/>
              <a:gd name="connsiteX37" fmla="*/ 1093509 w 8399294"/>
              <a:gd name="connsiteY37" fmla="*/ 820132 h 1847654"/>
              <a:gd name="connsiteX38" fmla="*/ 1112363 w 8399294"/>
              <a:gd name="connsiteY38" fmla="*/ 848413 h 1847654"/>
              <a:gd name="connsiteX39" fmla="*/ 1150070 w 8399294"/>
              <a:gd name="connsiteY39" fmla="*/ 857839 h 1847654"/>
              <a:gd name="connsiteX40" fmla="*/ 1197204 w 8399294"/>
              <a:gd name="connsiteY40" fmla="*/ 838986 h 1847654"/>
              <a:gd name="connsiteX41" fmla="*/ 1225484 w 8399294"/>
              <a:gd name="connsiteY41" fmla="*/ 829559 h 1847654"/>
              <a:gd name="connsiteX42" fmla="*/ 1319752 w 8399294"/>
              <a:gd name="connsiteY42" fmla="*/ 735291 h 1847654"/>
              <a:gd name="connsiteX43" fmla="*/ 1348033 w 8399294"/>
              <a:gd name="connsiteY43" fmla="*/ 697584 h 1847654"/>
              <a:gd name="connsiteX44" fmla="*/ 1404594 w 8399294"/>
              <a:gd name="connsiteY44" fmla="*/ 678730 h 1847654"/>
              <a:gd name="connsiteX45" fmla="*/ 1442301 w 8399294"/>
              <a:gd name="connsiteY45" fmla="*/ 735291 h 1847654"/>
              <a:gd name="connsiteX46" fmla="*/ 1480008 w 8399294"/>
              <a:gd name="connsiteY46" fmla="*/ 876693 h 1847654"/>
              <a:gd name="connsiteX47" fmla="*/ 1517715 w 8399294"/>
              <a:gd name="connsiteY47" fmla="*/ 933254 h 1847654"/>
              <a:gd name="connsiteX48" fmla="*/ 1536569 w 8399294"/>
              <a:gd name="connsiteY48" fmla="*/ 961534 h 1847654"/>
              <a:gd name="connsiteX49" fmla="*/ 1659117 w 8399294"/>
              <a:gd name="connsiteY49" fmla="*/ 942681 h 1847654"/>
              <a:gd name="connsiteX50" fmla="*/ 1687398 w 8399294"/>
              <a:gd name="connsiteY50" fmla="*/ 923827 h 1847654"/>
              <a:gd name="connsiteX51" fmla="*/ 1715678 w 8399294"/>
              <a:gd name="connsiteY51" fmla="*/ 914400 h 1847654"/>
              <a:gd name="connsiteX52" fmla="*/ 1838227 w 8399294"/>
              <a:gd name="connsiteY52" fmla="*/ 933254 h 1847654"/>
              <a:gd name="connsiteX53" fmla="*/ 1866507 w 8399294"/>
              <a:gd name="connsiteY53" fmla="*/ 999241 h 1847654"/>
              <a:gd name="connsiteX54" fmla="*/ 1904214 w 8399294"/>
              <a:gd name="connsiteY54" fmla="*/ 1055802 h 1847654"/>
              <a:gd name="connsiteX55" fmla="*/ 1960775 w 8399294"/>
              <a:gd name="connsiteY55" fmla="*/ 1159497 h 1847654"/>
              <a:gd name="connsiteX56" fmla="*/ 2017336 w 8399294"/>
              <a:gd name="connsiteY56" fmla="*/ 1187777 h 1847654"/>
              <a:gd name="connsiteX57" fmla="*/ 2045616 w 8399294"/>
              <a:gd name="connsiteY57" fmla="*/ 1244338 h 1847654"/>
              <a:gd name="connsiteX58" fmla="*/ 2073897 w 8399294"/>
              <a:gd name="connsiteY58" fmla="*/ 1253765 h 1847654"/>
              <a:gd name="connsiteX59" fmla="*/ 2083323 w 8399294"/>
              <a:gd name="connsiteY59" fmla="*/ 1282046 h 1847654"/>
              <a:gd name="connsiteX60" fmla="*/ 2177592 w 8399294"/>
              <a:gd name="connsiteY60" fmla="*/ 1263192 h 1847654"/>
              <a:gd name="connsiteX61" fmla="*/ 2253006 w 8399294"/>
              <a:gd name="connsiteY61" fmla="*/ 1244338 h 1847654"/>
              <a:gd name="connsiteX62" fmla="*/ 2384981 w 8399294"/>
              <a:gd name="connsiteY62" fmla="*/ 1263192 h 1847654"/>
              <a:gd name="connsiteX63" fmla="*/ 2441542 w 8399294"/>
              <a:gd name="connsiteY63" fmla="*/ 1319753 h 1847654"/>
              <a:gd name="connsiteX64" fmla="*/ 2460396 w 8399294"/>
              <a:gd name="connsiteY64" fmla="*/ 1357460 h 1847654"/>
              <a:gd name="connsiteX65" fmla="*/ 2488676 w 8399294"/>
              <a:gd name="connsiteY65" fmla="*/ 1366887 h 1847654"/>
              <a:gd name="connsiteX66" fmla="*/ 2498103 w 8399294"/>
              <a:gd name="connsiteY66" fmla="*/ 1414021 h 1847654"/>
              <a:gd name="connsiteX67" fmla="*/ 2526383 w 8399294"/>
              <a:gd name="connsiteY67" fmla="*/ 1442301 h 1847654"/>
              <a:gd name="connsiteX68" fmla="*/ 2545237 w 8399294"/>
              <a:gd name="connsiteY68" fmla="*/ 1480008 h 1847654"/>
              <a:gd name="connsiteX69" fmla="*/ 2564090 w 8399294"/>
              <a:gd name="connsiteY69" fmla="*/ 1508289 h 1847654"/>
              <a:gd name="connsiteX70" fmla="*/ 2582944 w 8399294"/>
              <a:gd name="connsiteY70" fmla="*/ 1574276 h 1847654"/>
              <a:gd name="connsiteX71" fmla="*/ 2601798 w 8399294"/>
              <a:gd name="connsiteY71" fmla="*/ 1630837 h 1847654"/>
              <a:gd name="connsiteX72" fmla="*/ 2611225 w 8399294"/>
              <a:gd name="connsiteY72" fmla="*/ 1659118 h 1847654"/>
              <a:gd name="connsiteX73" fmla="*/ 2667785 w 8399294"/>
              <a:gd name="connsiteY73" fmla="*/ 1706252 h 1847654"/>
              <a:gd name="connsiteX74" fmla="*/ 2762053 w 8399294"/>
              <a:gd name="connsiteY74" fmla="*/ 1696825 h 1847654"/>
              <a:gd name="connsiteX75" fmla="*/ 2799761 w 8399294"/>
              <a:gd name="connsiteY75" fmla="*/ 1687398 h 1847654"/>
              <a:gd name="connsiteX76" fmla="*/ 2865748 w 8399294"/>
              <a:gd name="connsiteY76" fmla="*/ 1677971 h 1847654"/>
              <a:gd name="connsiteX77" fmla="*/ 2894029 w 8399294"/>
              <a:gd name="connsiteY77" fmla="*/ 1659118 h 1847654"/>
              <a:gd name="connsiteX78" fmla="*/ 2950589 w 8399294"/>
              <a:gd name="connsiteY78" fmla="*/ 1640264 h 1847654"/>
              <a:gd name="connsiteX79" fmla="*/ 2969443 w 8399294"/>
              <a:gd name="connsiteY79" fmla="*/ 1602557 h 1847654"/>
              <a:gd name="connsiteX80" fmla="*/ 2997723 w 8399294"/>
              <a:gd name="connsiteY80" fmla="*/ 1583703 h 1847654"/>
              <a:gd name="connsiteX81" fmla="*/ 3026004 w 8399294"/>
              <a:gd name="connsiteY81" fmla="*/ 1555423 h 1847654"/>
              <a:gd name="connsiteX82" fmla="*/ 3063711 w 8399294"/>
              <a:gd name="connsiteY82" fmla="*/ 1527142 h 1847654"/>
              <a:gd name="connsiteX83" fmla="*/ 3091992 w 8399294"/>
              <a:gd name="connsiteY83" fmla="*/ 1498862 h 1847654"/>
              <a:gd name="connsiteX84" fmla="*/ 3129699 w 8399294"/>
              <a:gd name="connsiteY84" fmla="*/ 1480008 h 1847654"/>
              <a:gd name="connsiteX85" fmla="*/ 3157979 w 8399294"/>
              <a:gd name="connsiteY85" fmla="*/ 1461155 h 1847654"/>
              <a:gd name="connsiteX86" fmla="*/ 3280528 w 8399294"/>
              <a:gd name="connsiteY86" fmla="*/ 1432874 h 1847654"/>
              <a:gd name="connsiteX87" fmla="*/ 3355942 w 8399294"/>
              <a:gd name="connsiteY87" fmla="*/ 1366887 h 1847654"/>
              <a:gd name="connsiteX88" fmla="*/ 3384222 w 8399294"/>
              <a:gd name="connsiteY88" fmla="*/ 1338606 h 1847654"/>
              <a:gd name="connsiteX89" fmla="*/ 3412503 w 8399294"/>
              <a:gd name="connsiteY89" fmla="*/ 1319753 h 1847654"/>
              <a:gd name="connsiteX90" fmla="*/ 3431356 w 8399294"/>
              <a:gd name="connsiteY90" fmla="*/ 1282046 h 1847654"/>
              <a:gd name="connsiteX91" fmla="*/ 3469064 w 8399294"/>
              <a:gd name="connsiteY91" fmla="*/ 1216058 h 1847654"/>
              <a:gd name="connsiteX92" fmla="*/ 3497344 w 8399294"/>
              <a:gd name="connsiteY92" fmla="*/ 1131217 h 1847654"/>
              <a:gd name="connsiteX93" fmla="*/ 3525625 w 8399294"/>
              <a:gd name="connsiteY93" fmla="*/ 1112363 h 1847654"/>
              <a:gd name="connsiteX94" fmla="*/ 3582185 w 8399294"/>
              <a:gd name="connsiteY94" fmla="*/ 1074656 h 1847654"/>
              <a:gd name="connsiteX95" fmla="*/ 3723587 w 8399294"/>
              <a:gd name="connsiteY95" fmla="*/ 1074656 h 1847654"/>
              <a:gd name="connsiteX96" fmla="*/ 3761295 w 8399294"/>
              <a:gd name="connsiteY96" fmla="*/ 1055802 h 1847654"/>
              <a:gd name="connsiteX97" fmla="*/ 3789575 w 8399294"/>
              <a:gd name="connsiteY97" fmla="*/ 1046375 h 1847654"/>
              <a:gd name="connsiteX98" fmla="*/ 3836709 w 8399294"/>
              <a:gd name="connsiteY98" fmla="*/ 999241 h 1847654"/>
              <a:gd name="connsiteX99" fmla="*/ 3912123 w 8399294"/>
              <a:gd name="connsiteY99" fmla="*/ 914400 h 1847654"/>
              <a:gd name="connsiteX100" fmla="*/ 4015818 w 8399294"/>
              <a:gd name="connsiteY100" fmla="*/ 838986 h 1847654"/>
              <a:gd name="connsiteX101" fmla="*/ 4044099 w 8399294"/>
              <a:gd name="connsiteY101" fmla="*/ 810705 h 1847654"/>
              <a:gd name="connsiteX102" fmla="*/ 4157220 w 8399294"/>
              <a:gd name="connsiteY102" fmla="*/ 782425 h 1847654"/>
              <a:gd name="connsiteX103" fmla="*/ 4185501 w 8399294"/>
              <a:gd name="connsiteY103" fmla="*/ 744718 h 1847654"/>
              <a:gd name="connsiteX104" fmla="*/ 4232635 w 8399294"/>
              <a:gd name="connsiteY104" fmla="*/ 697584 h 1847654"/>
              <a:gd name="connsiteX105" fmla="*/ 4308049 w 8399294"/>
              <a:gd name="connsiteY105" fmla="*/ 537328 h 1847654"/>
              <a:gd name="connsiteX106" fmla="*/ 4355183 w 8399294"/>
              <a:gd name="connsiteY106" fmla="*/ 480767 h 1847654"/>
              <a:gd name="connsiteX107" fmla="*/ 4392890 w 8399294"/>
              <a:gd name="connsiteY107" fmla="*/ 471340 h 1847654"/>
              <a:gd name="connsiteX108" fmla="*/ 4430598 w 8399294"/>
              <a:gd name="connsiteY108" fmla="*/ 480767 h 1847654"/>
              <a:gd name="connsiteX109" fmla="*/ 4468305 w 8399294"/>
              <a:gd name="connsiteY109" fmla="*/ 546755 h 1847654"/>
              <a:gd name="connsiteX110" fmla="*/ 4496585 w 8399294"/>
              <a:gd name="connsiteY110" fmla="*/ 575035 h 1847654"/>
              <a:gd name="connsiteX111" fmla="*/ 4506012 w 8399294"/>
              <a:gd name="connsiteY111" fmla="*/ 612742 h 1847654"/>
              <a:gd name="connsiteX112" fmla="*/ 4534293 w 8399294"/>
              <a:gd name="connsiteY112" fmla="*/ 575035 h 1847654"/>
              <a:gd name="connsiteX113" fmla="*/ 4572000 w 8399294"/>
              <a:gd name="connsiteY113" fmla="*/ 537328 h 1847654"/>
              <a:gd name="connsiteX114" fmla="*/ 4590853 w 8399294"/>
              <a:gd name="connsiteY114" fmla="*/ 509048 h 1847654"/>
              <a:gd name="connsiteX115" fmla="*/ 4628561 w 8399294"/>
              <a:gd name="connsiteY115" fmla="*/ 471340 h 1847654"/>
              <a:gd name="connsiteX116" fmla="*/ 4637987 w 8399294"/>
              <a:gd name="connsiteY116" fmla="*/ 443060 h 1847654"/>
              <a:gd name="connsiteX117" fmla="*/ 4656841 w 8399294"/>
              <a:gd name="connsiteY117" fmla="*/ 405353 h 1847654"/>
              <a:gd name="connsiteX118" fmla="*/ 4713402 w 8399294"/>
              <a:gd name="connsiteY118" fmla="*/ 329938 h 1847654"/>
              <a:gd name="connsiteX119" fmla="*/ 4760536 w 8399294"/>
              <a:gd name="connsiteY119" fmla="*/ 282804 h 1847654"/>
              <a:gd name="connsiteX120" fmla="*/ 4835950 w 8399294"/>
              <a:gd name="connsiteY120" fmla="*/ 226243 h 1847654"/>
              <a:gd name="connsiteX121" fmla="*/ 4845377 w 8399294"/>
              <a:gd name="connsiteY121" fmla="*/ 197963 h 1847654"/>
              <a:gd name="connsiteX122" fmla="*/ 4901938 w 8399294"/>
              <a:gd name="connsiteY122" fmla="*/ 160256 h 1847654"/>
              <a:gd name="connsiteX123" fmla="*/ 4920792 w 8399294"/>
              <a:gd name="connsiteY123" fmla="*/ 131975 h 1847654"/>
              <a:gd name="connsiteX124" fmla="*/ 4977352 w 8399294"/>
              <a:gd name="connsiteY124" fmla="*/ 141402 h 1847654"/>
              <a:gd name="connsiteX125" fmla="*/ 5043340 w 8399294"/>
              <a:gd name="connsiteY125" fmla="*/ 197963 h 1847654"/>
              <a:gd name="connsiteX126" fmla="*/ 5052767 w 8399294"/>
              <a:gd name="connsiteY126" fmla="*/ 226243 h 1847654"/>
              <a:gd name="connsiteX127" fmla="*/ 5099901 w 8399294"/>
              <a:gd name="connsiteY127" fmla="*/ 329938 h 1847654"/>
              <a:gd name="connsiteX128" fmla="*/ 5118754 w 8399294"/>
              <a:gd name="connsiteY128" fmla="*/ 395926 h 1847654"/>
              <a:gd name="connsiteX129" fmla="*/ 5128181 w 8399294"/>
              <a:gd name="connsiteY129" fmla="*/ 433633 h 1847654"/>
              <a:gd name="connsiteX130" fmla="*/ 5137608 w 8399294"/>
              <a:gd name="connsiteY130" fmla="*/ 461914 h 1847654"/>
              <a:gd name="connsiteX131" fmla="*/ 5147035 w 8399294"/>
              <a:gd name="connsiteY131" fmla="*/ 518474 h 1847654"/>
              <a:gd name="connsiteX132" fmla="*/ 5165888 w 8399294"/>
              <a:gd name="connsiteY132" fmla="*/ 546755 h 1847654"/>
              <a:gd name="connsiteX133" fmla="*/ 5175315 w 8399294"/>
              <a:gd name="connsiteY133" fmla="*/ 575035 h 1847654"/>
              <a:gd name="connsiteX134" fmla="*/ 5213022 w 8399294"/>
              <a:gd name="connsiteY134" fmla="*/ 565608 h 1847654"/>
              <a:gd name="connsiteX135" fmla="*/ 5279010 w 8399294"/>
              <a:gd name="connsiteY135" fmla="*/ 527901 h 1847654"/>
              <a:gd name="connsiteX136" fmla="*/ 5326144 w 8399294"/>
              <a:gd name="connsiteY136" fmla="*/ 537328 h 1847654"/>
              <a:gd name="connsiteX137" fmla="*/ 5344998 w 8399294"/>
              <a:gd name="connsiteY137" fmla="*/ 565608 h 1847654"/>
              <a:gd name="connsiteX138" fmla="*/ 5373278 w 8399294"/>
              <a:gd name="connsiteY138" fmla="*/ 593889 h 1847654"/>
              <a:gd name="connsiteX139" fmla="*/ 5382705 w 8399294"/>
              <a:gd name="connsiteY139" fmla="*/ 641023 h 1847654"/>
              <a:gd name="connsiteX140" fmla="*/ 5401559 w 8399294"/>
              <a:gd name="connsiteY140" fmla="*/ 697584 h 1847654"/>
              <a:gd name="connsiteX141" fmla="*/ 5420412 w 8399294"/>
              <a:gd name="connsiteY141" fmla="*/ 838986 h 1847654"/>
              <a:gd name="connsiteX142" fmla="*/ 5439266 w 8399294"/>
              <a:gd name="connsiteY142" fmla="*/ 895547 h 1847654"/>
              <a:gd name="connsiteX143" fmla="*/ 5448693 w 8399294"/>
              <a:gd name="connsiteY143" fmla="*/ 923827 h 1847654"/>
              <a:gd name="connsiteX144" fmla="*/ 5486400 w 8399294"/>
              <a:gd name="connsiteY144" fmla="*/ 904973 h 1847654"/>
              <a:gd name="connsiteX145" fmla="*/ 5495827 w 8399294"/>
              <a:gd name="connsiteY145" fmla="*/ 857839 h 1847654"/>
              <a:gd name="connsiteX146" fmla="*/ 5514680 w 8399294"/>
              <a:gd name="connsiteY146" fmla="*/ 829559 h 1847654"/>
              <a:gd name="connsiteX147" fmla="*/ 5552387 w 8399294"/>
              <a:gd name="connsiteY147" fmla="*/ 782425 h 1847654"/>
              <a:gd name="connsiteX148" fmla="*/ 5608948 w 8399294"/>
              <a:gd name="connsiteY148" fmla="*/ 848413 h 1847654"/>
              <a:gd name="connsiteX149" fmla="*/ 5627802 w 8399294"/>
              <a:gd name="connsiteY149" fmla="*/ 904973 h 1847654"/>
              <a:gd name="connsiteX150" fmla="*/ 5646655 w 8399294"/>
              <a:gd name="connsiteY150" fmla="*/ 952107 h 1847654"/>
              <a:gd name="connsiteX151" fmla="*/ 5665509 w 8399294"/>
              <a:gd name="connsiteY151" fmla="*/ 1046375 h 1847654"/>
              <a:gd name="connsiteX152" fmla="*/ 5684363 w 8399294"/>
              <a:gd name="connsiteY152" fmla="*/ 1093509 h 1847654"/>
              <a:gd name="connsiteX153" fmla="*/ 5712643 w 8399294"/>
              <a:gd name="connsiteY153" fmla="*/ 1225485 h 1847654"/>
              <a:gd name="connsiteX154" fmla="*/ 5731497 w 8399294"/>
              <a:gd name="connsiteY154" fmla="*/ 1253765 h 1847654"/>
              <a:gd name="connsiteX155" fmla="*/ 5769204 w 8399294"/>
              <a:gd name="connsiteY155" fmla="*/ 1338606 h 1847654"/>
              <a:gd name="connsiteX156" fmla="*/ 5797484 w 8399294"/>
              <a:gd name="connsiteY156" fmla="*/ 1348033 h 1847654"/>
              <a:gd name="connsiteX157" fmla="*/ 5854045 w 8399294"/>
              <a:gd name="connsiteY157" fmla="*/ 1319753 h 1847654"/>
              <a:gd name="connsiteX158" fmla="*/ 5863472 w 8399294"/>
              <a:gd name="connsiteY158" fmla="*/ 1282046 h 1847654"/>
              <a:gd name="connsiteX159" fmla="*/ 5920033 w 8399294"/>
              <a:gd name="connsiteY159" fmla="*/ 1216058 h 1847654"/>
              <a:gd name="connsiteX160" fmla="*/ 5948313 w 8399294"/>
              <a:gd name="connsiteY160" fmla="*/ 1206631 h 1847654"/>
              <a:gd name="connsiteX161" fmla="*/ 5957740 w 8399294"/>
              <a:gd name="connsiteY161" fmla="*/ 1159497 h 1847654"/>
              <a:gd name="connsiteX162" fmla="*/ 5986020 w 8399294"/>
              <a:gd name="connsiteY162" fmla="*/ 1131217 h 1847654"/>
              <a:gd name="connsiteX163" fmla="*/ 6070862 w 8399294"/>
              <a:gd name="connsiteY163" fmla="*/ 1036949 h 1847654"/>
              <a:gd name="connsiteX164" fmla="*/ 6108569 w 8399294"/>
              <a:gd name="connsiteY164" fmla="*/ 970961 h 1847654"/>
              <a:gd name="connsiteX165" fmla="*/ 6146276 w 8399294"/>
              <a:gd name="connsiteY165" fmla="*/ 952107 h 1847654"/>
              <a:gd name="connsiteX166" fmla="*/ 6231117 w 8399294"/>
              <a:gd name="connsiteY166" fmla="*/ 952107 h 1847654"/>
              <a:gd name="connsiteX167" fmla="*/ 6249971 w 8399294"/>
              <a:gd name="connsiteY167" fmla="*/ 904973 h 1847654"/>
              <a:gd name="connsiteX168" fmla="*/ 6344239 w 8399294"/>
              <a:gd name="connsiteY168" fmla="*/ 848413 h 1847654"/>
              <a:gd name="connsiteX169" fmla="*/ 6429080 w 8399294"/>
              <a:gd name="connsiteY169" fmla="*/ 886120 h 1847654"/>
              <a:gd name="connsiteX170" fmla="*/ 6438507 w 8399294"/>
              <a:gd name="connsiteY170" fmla="*/ 933254 h 1847654"/>
              <a:gd name="connsiteX171" fmla="*/ 6466787 w 8399294"/>
              <a:gd name="connsiteY171" fmla="*/ 961534 h 1847654"/>
              <a:gd name="connsiteX172" fmla="*/ 6579909 w 8399294"/>
              <a:gd name="connsiteY172" fmla="*/ 952107 h 1847654"/>
              <a:gd name="connsiteX173" fmla="*/ 6617616 w 8399294"/>
              <a:gd name="connsiteY173" fmla="*/ 942681 h 1847654"/>
              <a:gd name="connsiteX174" fmla="*/ 6702458 w 8399294"/>
              <a:gd name="connsiteY174" fmla="*/ 857839 h 1847654"/>
              <a:gd name="connsiteX175" fmla="*/ 6740165 w 8399294"/>
              <a:gd name="connsiteY175" fmla="*/ 546755 h 1847654"/>
              <a:gd name="connsiteX176" fmla="*/ 6787299 w 8399294"/>
              <a:gd name="connsiteY176" fmla="*/ 471340 h 1847654"/>
              <a:gd name="connsiteX177" fmla="*/ 6890994 w 8399294"/>
              <a:gd name="connsiteY177" fmla="*/ 395926 h 1847654"/>
              <a:gd name="connsiteX178" fmla="*/ 6947554 w 8399294"/>
              <a:gd name="connsiteY178" fmla="*/ 367646 h 1847654"/>
              <a:gd name="connsiteX179" fmla="*/ 7041822 w 8399294"/>
              <a:gd name="connsiteY179" fmla="*/ 329938 h 1847654"/>
              <a:gd name="connsiteX180" fmla="*/ 7098383 w 8399294"/>
              <a:gd name="connsiteY180" fmla="*/ 282804 h 1847654"/>
              <a:gd name="connsiteX181" fmla="*/ 7145517 w 8399294"/>
              <a:gd name="connsiteY181" fmla="*/ 254524 h 1847654"/>
              <a:gd name="connsiteX182" fmla="*/ 7202078 w 8399294"/>
              <a:gd name="connsiteY182" fmla="*/ 197963 h 1847654"/>
              <a:gd name="connsiteX183" fmla="*/ 7268066 w 8399294"/>
              <a:gd name="connsiteY183" fmla="*/ 131975 h 1847654"/>
              <a:gd name="connsiteX184" fmla="*/ 7305773 w 8399294"/>
              <a:gd name="connsiteY184" fmla="*/ 94268 h 1847654"/>
              <a:gd name="connsiteX185" fmla="*/ 7352907 w 8399294"/>
              <a:gd name="connsiteY185" fmla="*/ 56561 h 1847654"/>
              <a:gd name="connsiteX186" fmla="*/ 7428321 w 8399294"/>
              <a:gd name="connsiteY186" fmla="*/ 0 h 1847654"/>
              <a:gd name="connsiteX187" fmla="*/ 7494309 w 8399294"/>
              <a:gd name="connsiteY187" fmla="*/ 65988 h 1847654"/>
              <a:gd name="connsiteX188" fmla="*/ 7503736 w 8399294"/>
              <a:gd name="connsiteY188" fmla="*/ 103695 h 1847654"/>
              <a:gd name="connsiteX189" fmla="*/ 7569723 w 8399294"/>
              <a:gd name="connsiteY189" fmla="*/ 245097 h 1847654"/>
              <a:gd name="connsiteX190" fmla="*/ 7607431 w 8399294"/>
              <a:gd name="connsiteY190" fmla="*/ 367646 h 1847654"/>
              <a:gd name="connsiteX191" fmla="*/ 7654565 w 8399294"/>
              <a:gd name="connsiteY191" fmla="*/ 414780 h 1847654"/>
              <a:gd name="connsiteX192" fmla="*/ 7739406 w 8399294"/>
              <a:gd name="connsiteY192" fmla="*/ 490194 h 1847654"/>
              <a:gd name="connsiteX193" fmla="*/ 7795967 w 8399294"/>
              <a:gd name="connsiteY193" fmla="*/ 546755 h 1847654"/>
              <a:gd name="connsiteX194" fmla="*/ 7871381 w 8399294"/>
              <a:gd name="connsiteY194" fmla="*/ 622169 h 1847654"/>
              <a:gd name="connsiteX195" fmla="*/ 7975076 w 8399294"/>
              <a:gd name="connsiteY195" fmla="*/ 688157 h 1847654"/>
              <a:gd name="connsiteX196" fmla="*/ 8125905 w 8399294"/>
              <a:gd name="connsiteY196" fmla="*/ 697584 h 1847654"/>
              <a:gd name="connsiteX197" fmla="*/ 8191893 w 8399294"/>
              <a:gd name="connsiteY197" fmla="*/ 763571 h 1847654"/>
              <a:gd name="connsiteX198" fmla="*/ 8295587 w 8399294"/>
              <a:gd name="connsiteY198" fmla="*/ 867266 h 1847654"/>
              <a:gd name="connsiteX199" fmla="*/ 8352148 w 8399294"/>
              <a:gd name="connsiteY199" fmla="*/ 952107 h 1847654"/>
              <a:gd name="connsiteX200" fmla="*/ 8389855 w 8399294"/>
              <a:gd name="connsiteY200" fmla="*/ 999241 h 1847654"/>
              <a:gd name="connsiteX201" fmla="*/ 8399282 w 8399294"/>
              <a:gd name="connsiteY201" fmla="*/ 1046375 h 1847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</a:cxnLst>
            <a:rect l="l" t="t" r="r" b="b"/>
            <a:pathLst>
              <a:path w="8399294" h="1847654">
                <a:moveTo>
                  <a:pt x="0" y="1847654"/>
                </a:moveTo>
                <a:cubicBezTo>
                  <a:pt x="18854" y="1844512"/>
                  <a:pt x="39095" y="1845990"/>
                  <a:pt x="56561" y="1838227"/>
                </a:cubicBezTo>
                <a:cubicBezTo>
                  <a:pt x="73752" y="1830587"/>
                  <a:pt x="93679" y="1796690"/>
                  <a:pt x="103695" y="1781666"/>
                </a:cubicBezTo>
                <a:cubicBezTo>
                  <a:pt x="111909" y="1748807"/>
                  <a:pt x="128447" y="1678552"/>
                  <a:pt x="141402" y="1659118"/>
                </a:cubicBezTo>
                <a:cubicBezTo>
                  <a:pt x="147686" y="1649691"/>
                  <a:pt x="155654" y="1641190"/>
                  <a:pt x="160255" y="1630837"/>
                </a:cubicBezTo>
                <a:cubicBezTo>
                  <a:pt x="168326" y="1612676"/>
                  <a:pt x="168085" y="1590812"/>
                  <a:pt x="179109" y="1574276"/>
                </a:cubicBezTo>
                <a:cubicBezTo>
                  <a:pt x="185394" y="1564849"/>
                  <a:pt x="192896" y="1556129"/>
                  <a:pt x="197963" y="1545996"/>
                </a:cubicBezTo>
                <a:cubicBezTo>
                  <a:pt x="205531" y="1530861"/>
                  <a:pt x="211033" y="1514765"/>
                  <a:pt x="216816" y="1498862"/>
                </a:cubicBezTo>
                <a:cubicBezTo>
                  <a:pt x="223608" y="1480185"/>
                  <a:pt x="221617" y="1456354"/>
                  <a:pt x="235670" y="1442301"/>
                </a:cubicBezTo>
                <a:lnTo>
                  <a:pt x="263950" y="1414021"/>
                </a:lnTo>
                <a:cubicBezTo>
                  <a:pt x="270235" y="1395167"/>
                  <a:pt x="271780" y="1373996"/>
                  <a:pt x="282804" y="1357460"/>
                </a:cubicBezTo>
                <a:cubicBezTo>
                  <a:pt x="328739" y="1288561"/>
                  <a:pt x="272671" y="1375193"/>
                  <a:pt x="320511" y="1291472"/>
                </a:cubicBezTo>
                <a:cubicBezTo>
                  <a:pt x="326132" y="1281635"/>
                  <a:pt x="333080" y="1272619"/>
                  <a:pt x="339365" y="1263192"/>
                </a:cubicBezTo>
                <a:cubicBezTo>
                  <a:pt x="355400" y="1215086"/>
                  <a:pt x="338556" y="1251567"/>
                  <a:pt x="377072" y="1206631"/>
                </a:cubicBezTo>
                <a:cubicBezTo>
                  <a:pt x="418163" y="1158692"/>
                  <a:pt x="386115" y="1175336"/>
                  <a:pt x="433633" y="1159497"/>
                </a:cubicBezTo>
                <a:cubicBezTo>
                  <a:pt x="439917" y="1168924"/>
                  <a:pt x="445233" y="1179074"/>
                  <a:pt x="452486" y="1187777"/>
                </a:cubicBezTo>
                <a:cubicBezTo>
                  <a:pt x="461021" y="1198019"/>
                  <a:pt x="474293" y="1204404"/>
                  <a:pt x="480767" y="1216058"/>
                </a:cubicBezTo>
                <a:cubicBezTo>
                  <a:pt x="490418" y="1233431"/>
                  <a:pt x="490732" y="1254844"/>
                  <a:pt x="499620" y="1272619"/>
                </a:cubicBezTo>
                <a:lnTo>
                  <a:pt x="518474" y="1310326"/>
                </a:lnTo>
                <a:cubicBezTo>
                  <a:pt x="534185" y="1307184"/>
                  <a:pt x="552276" y="1309787"/>
                  <a:pt x="565608" y="1300899"/>
                </a:cubicBezTo>
                <a:cubicBezTo>
                  <a:pt x="573876" y="1295387"/>
                  <a:pt x="570105" y="1281246"/>
                  <a:pt x="575035" y="1272619"/>
                </a:cubicBezTo>
                <a:cubicBezTo>
                  <a:pt x="582830" y="1258978"/>
                  <a:pt x="594183" y="1247696"/>
                  <a:pt x="603315" y="1234911"/>
                </a:cubicBezTo>
                <a:cubicBezTo>
                  <a:pt x="609900" y="1225692"/>
                  <a:pt x="615884" y="1216058"/>
                  <a:pt x="622169" y="1206631"/>
                </a:cubicBezTo>
                <a:cubicBezTo>
                  <a:pt x="636415" y="1149648"/>
                  <a:pt x="627501" y="1181209"/>
                  <a:pt x="650449" y="1112363"/>
                </a:cubicBezTo>
                <a:cubicBezTo>
                  <a:pt x="653591" y="1102936"/>
                  <a:pt x="651608" y="1089595"/>
                  <a:pt x="659876" y="1084083"/>
                </a:cubicBezTo>
                <a:lnTo>
                  <a:pt x="688156" y="1065229"/>
                </a:lnTo>
                <a:cubicBezTo>
                  <a:pt x="720454" y="968336"/>
                  <a:pt x="684410" y="1040694"/>
                  <a:pt x="744717" y="980388"/>
                </a:cubicBezTo>
                <a:cubicBezTo>
                  <a:pt x="796081" y="929025"/>
                  <a:pt x="747265" y="951259"/>
                  <a:pt x="801278" y="933254"/>
                </a:cubicBezTo>
                <a:cubicBezTo>
                  <a:pt x="810705" y="939538"/>
                  <a:pt x="818229" y="952107"/>
                  <a:pt x="829559" y="952107"/>
                </a:cubicBezTo>
                <a:cubicBezTo>
                  <a:pt x="864416" y="952107"/>
                  <a:pt x="871726" y="891593"/>
                  <a:pt x="876693" y="876693"/>
                </a:cubicBezTo>
                <a:cubicBezTo>
                  <a:pt x="882977" y="838986"/>
                  <a:pt x="890140" y="801414"/>
                  <a:pt x="895546" y="763571"/>
                </a:cubicBezTo>
                <a:cubicBezTo>
                  <a:pt x="898553" y="742522"/>
                  <a:pt x="909168" y="664565"/>
                  <a:pt x="914400" y="641023"/>
                </a:cubicBezTo>
                <a:cubicBezTo>
                  <a:pt x="916556" y="631323"/>
                  <a:pt x="916801" y="619769"/>
                  <a:pt x="923827" y="612742"/>
                </a:cubicBezTo>
                <a:cubicBezTo>
                  <a:pt x="939849" y="596720"/>
                  <a:pt x="980387" y="575035"/>
                  <a:pt x="980387" y="575035"/>
                </a:cubicBezTo>
                <a:cubicBezTo>
                  <a:pt x="992956" y="584462"/>
                  <a:pt x="1008037" y="591246"/>
                  <a:pt x="1018095" y="603316"/>
                </a:cubicBezTo>
                <a:cubicBezTo>
                  <a:pt x="1024456" y="610949"/>
                  <a:pt x="1023954" y="622322"/>
                  <a:pt x="1027521" y="631596"/>
                </a:cubicBezTo>
                <a:cubicBezTo>
                  <a:pt x="1035447" y="652204"/>
                  <a:pt x="1064355" y="718093"/>
                  <a:pt x="1074655" y="754144"/>
                </a:cubicBezTo>
                <a:cubicBezTo>
                  <a:pt x="1078682" y="768240"/>
                  <a:pt x="1085974" y="805063"/>
                  <a:pt x="1093509" y="820132"/>
                </a:cubicBezTo>
                <a:cubicBezTo>
                  <a:pt x="1098576" y="830266"/>
                  <a:pt x="1102936" y="842128"/>
                  <a:pt x="1112363" y="848413"/>
                </a:cubicBezTo>
                <a:cubicBezTo>
                  <a:pt x="1123143" y="855600"/>
                  <a:pt x="1137501" y="854697"/>
                  <a:pt x="1150070" y="857839"/>
                </a:cubicBezTo>
                <a:cubicBezTo>
                  <a:pt x="1165781" y="851555"/>
                  <a:pt x="1181360" y="844928"/>
                  <a:pt x="1197204" y="838986"/>
                </a:cubicBezTo>
                <a:cubicBezTo>
                  <a:pt x="1206508" y="835497"/>
                  <a:pt x="1217448" y="835403"/>
                  <a:pt x="1225484" y="829559"/>
                </a:cubicBezTo>
                <a:cubicBezTo>
                  <a:pt x="1307382" y="769996"/>
                  <a:pt x="1283063" y="786655"/>
                  <a:pt x="1319752" y="735291"/>
                </a:cubicBezTo>
                <a:cubicBezTo>
                  <a:pt x="1328884" y="722506"/>
                  <a:pt x="1334960" y="706299"/>
                  <a:pt x="1348033" y="697584"/>
                </a:cubicBezTo>
                <a:cubicBezTo>
                  <a:pt x="1364569" y="686560"/>
                  <a:pt x="1404594" y="678730"/>
                  <a:pt x="1404594" y="678730"/>
                </a:cubicBezTo>
                <a:cubicBezTo>
                  <a:pt x="1417163" y="697584"/>
                  <a:pt x="1437386" y="713171"/>
                  <a:pt x="1442301" y="735291"/>
                </a:cubicBezTo>
                <a:cubicBezTo>
                  <a:pt x="1445047" y="747650"/>
                  <a:pt x="1465999" y="855680"/>
                  <a:pt x="1480008" y="876693"/>
                </a:cubicBezTo>
                <a:lnTo>
                  <a:pt x="1517715" y="933254"/>
                </a:lnTo>
                <a:lnTo>
                  <a:pt x="1536569" y="961534"/>
                </a:lnTo>
                <a:cubicBezTo>
                  <a:pt x="1577418" y="955250"/>
                  <a:pt x="1619021" y="952705"/>
                  <a:pt x="1659117" y="942681"/>
                </a:cubicBezTo>
                <a:cubicBezTo>
                  <a:pt x="1670109" y="939933"/>
                  <a:pt x="1677264" y="928894"/>
                  <a:pt x="1687398" y="923827"/>
                </a:cubicBezTo>
                <a:cubicBezTo>
                  <a:pt x="1696286" y="919383"/>
                  <a:pt x="1706251" y="917542"/>
                  <a:pt x="1715678" y="914400"/>
                </a:cubicBezTo>
                <a:cubicBezTo>
                  <a:pt x="1756528" y="920685"/>
                  <a:pt x="1799853" y="917904"/>
                  <a:pt x="1838227" y="933254"/>
                </a:cubicBezTo>
                <a:cubicBezTo>
                  <a:pt x="1851711" y="938647"/>
                  <a:pt x="1859575" y="986763"/>
                  <a:pt x="1866507" y="999241"/>
                </a:cubicBezTo>
                <a:cubicBezTo>
                  <a:pt x="1877511" y="1019049"/>
                  <a:pt x="1895798" y="1034763"/>
                  <a:pt x="1904214" y="1055802"/>
                </a:cubicBezTo>
                <a:cubicBezTo>
                  <a:pt x="1922228" y="1100837"/>
                  <a:pt x="1926075" y="1119839"/>
                  <a:pt x="1960775" y="1159497"/>
                </a:cubicBezTo>
                <a:cubicBezTo>
                  <a:pt x="1975826" y="1176698"/>
                  <a:pt x="1997161" y="1181053"/>
                  <a:pt x="2017336" y="1187777"/>
                </a:cubicBezTo>
                <a:cubicBezTo>
                  <a:pt x="2023546" y="1206406"/>
                  <a:pt x="2029004" y="1231048"/>
                  <a:pt x="2045616" y="1244338"/>
                </a:cubicBezTo>
                <a:cubicBezTo>
                  <a:pt x="2053375" y="1250546"/>
                  <a:pt x="2064470" y="1250623"/>
                  <a:pt x="2073897" y="1253765"/>
                </a:cubicBezTo>
                <a:cubicBezTo>
                  <a:pt x="2077039" y="1263192"/>
                  <a:pt x="2076297" y="1275020"/>
                  <a:pt x="2083323" y="1282046"/>
                </a:cubicBezTo>
                <a:cubicBezTo>
                  <a:pt x="2133602" y="1332325"/>
                  <a:pt x="2121748" y="1274361"/>
                  <a:pt x="2177592" y="1263192"/>
                </a:cubicBezTo>
                <a:cubicBezTo>
                  <a:pt x="2234470" y="1251816"/>
                  <a:pt x="2209526" y="1258832"/>
                  <a:pt x="2253006" y="1244338"/>
                </a:cubicBezTo>
                <a:cubicBezTo>
                  <a:pt x="2296998" y="1250623"/>
                  <a:pt x="2341724" y="1253014"/>
                  <a:pt x="2384981" y="1263192"/>
                </a:cubicBezTo>
                <a:cubicBezTo>
                  <a:pt x="2408320" y="1268684"/>
                  <a:pt x="2431444" y="1303597"/>
                  <a:pt x="2441542" y="1319753"/>
                </a:cubicBezTo>
                <a:cubicBezTo>
                  <a:pt x="2448990" y="1331670"/>
                  <a:pt x="2450459" y="1347523"/>
                  <a:pt x="2460396" y="1357460"/>
                </a:cubicBezTo>
                <a:cubicBezTo>
                  <a:pt x="2467422" y="1364486"/>
                  <a:pt x="2479249" y="1363745"/>
                  <a:pt x="2488676" y="1366887"/>
                </a:cubicBezTo>
                <a:cubicBezTo>
                  <a:pt x="2491818" y="1382598"/>
                  <a:pt x="2490938" y="1399690"/>
                  <a:pt x="2498103" y="1414021"/>
                </a:cubicBezTo>
                <a:cubicBezTo>
                  <a:pt x="2504065" y="1425945"/>
                  <a:pt x="2518634" y="1431453"/>
                  <a:pt x="2526383" y="1442301"/>
                </a:cubicBezTo>
                <a:cubicBezTo>
                  <a:pt x="2534551" y="1453736"/>
                  <a:pt x="2538265" y="1467807"/>
                  <a:pt x="2545237" y="1480008"/>
                </a:cubicBezTo>
                <a:cubicBezTo>
                  <a:pt x="2550858" y="1489845"/>
                  <a:pt x="2559023" y="1498155"/>
                  <a:pt x="2564090" y="1508289"/>
                </a:cubicBezTo>
                <a:cubicBezTo>
                  <a:pt x="2572011" y="1524131"/>
                  <a:pt x="2578413" y="1559171"/>
                  <a:pt x="2582944" y="1574276"/>
                </a:cubicBezTo>
                <a:cubicBezTo>
                  <a:pt x="2588655" y="1593311"/>
                  <a:pt x="2595513" y="1611983"/>
                  <a:pt x="2601798" y="1630837"/>
                </a:cubicBezTo>
                <a:cubicBezTo>
                  <a:pt x="2604940" y="1640264"/>
                  <a:pt x="2602957" y="1653606"/>
                  <a:pt x="2611225" y="1659118"/>
                </a:cubicBezTo>
                <a:cubicBezTo>
                  <a:pt x="2650598" y="1685366"/>
                  <a:pt x="2631494" y="1669960"/>
                  <a:pt x="2667785" y="1706252"/>
                </a:cubicBezTo>
                <a:cubicBezTo>
                  <a:pt x="2699208" y="1703110"/>
                  <a:pt x="2730791" y="1701291"/>
                  <a:pt x="2762053" y="1696825"/>
                </a:cubicBezTo>
                <a:cubicBezTo>
                  <a:pt x="2774879" y="1694993"/>
                  <a:pt x="2787014" y="1689716"/>
                  <a:pt x="2799761" y="1687398"/>
                </a:cubicBezTo>
                <a:cubicBezTo>
                  <a:pt x="2821622" y="1683423"/>
                  <a:pt x="2843752" y="1681113"/>
                  <a:pt x="2865748" y="1677971"/>
                </a:cubicBezTo>
                <a:cubicBezTo>
                  <a:pt x="2875175" y="1671687"/>
                  <a:pt x="2883676" y="1663719"/>
                  <a:pt x="2894029" y="1659118"/>
                </a:cubicBezTo>
                <a:cubicBezTo>
                  <a:pt x="2912189" y="1651047"/>
                  <a:pt x="2950589" y="1640264"/>
                  <a:pt x="2950589" y="1640264"/>
                </a:cubicBezTo>
                <a:cubicBezTo>
                  <a:pt x="2956874" y="1627695"/>
                  <a:pt x="2960447" y="1613353"/>
                  <a:pt x="2969443" y="1602557"/>
                </a:cubicBezTo>
                <a:cubicBezTo>
                  <a:pt x="2976696" y="1593853"/>
                  <a:pt x="2989019" y="1590956"/>
                  <a:pt x="2997723" y="1583703"/>
                </a:cubicBezTo>
                <a:cubicBezTo>
                  <a:pt x="3007965" y="1575168"/>
                  <a:pt x="3015882" y="1564099"/>
                  <a:pt x="3026004" y="1555423"/>
                </a:cubicBezTo>
                <a:cubicBezTo>
                  <a:pt x="3037933" y="1545198"/>
                  <a:pt x="3051782" y="1537367"/>
                  <a:pt x="3063711" y="1527142"/>
                </a:cubicBezTo>
                <a:cubicBezTo>
                  <a:pt x="3073833" y="1518466"/>
                  <a:pt x="3081144" y="1506611"/>
                  <a:pt x="3091992" y="1498862"/>
                </a:cubicBezTo>
                <a:cubicBezTo>
                  <a:pt x="3103427" y="1490694"/>
                  <a:pt x="3117498" y="1486980"/>
                  <a:pt x="3129699" y="1480008"/>
                </a:cubicBezTo>
                <a:cubicBezTo>
                  <a:pt x="3139536" y="1474387"/>
                  <a:pt x="3147626" y="1465756"/>
                  <a:pt x="3157979" y="1461155"/>
                </a:cubicBezTo>
                <a:cubicBezTo>
                  <a:pt x="3207016" y="1439361"/>
                  <a:pt x="3226845" y="1440543"/>
                  <a:pt x="3280528" y="1432874"/>
                </a:cubicBezTo>
                <a:cubicBezTo>
                  <a:pt x="3358919" y="1334885"/>
                  <a:pt x="3277955" y="1422592"/>
                  <a:pt x="3355942" y="1366887"/>
                </a:cubicBezTo>
                <a:cubicBezTo>
                  <a:pt x="3366790" y="1359138"/>
                  <a:pt x="3373980" y="1347141"/>
                  <a:pt x="3384222" y="1338606"/>
                </a:cubicBezTo>
                <a:cubicBezTo>
                  <a:pt x="3392926" y="1331353"/>
                  <a:pt x="3403076" y="1326037"/>
                  <a:pt x="3412503" y="1319753"/>
                </a:cubicBezTo>
                <a:cubicBezTo>
                  <a:pt x="3418787" y="1307184"/>
                  <a:pt x="3424627" y="1294383"/>
                  <a:pt x="3431356" y="1282046"/>
                </a:cubicBezTo>
                <a:cubicBezTo>
                  <a:pt x="3443487" y="1259805"/>
                  <a:pt x="3458581" y="1239121"/>
                  <a:pt x="3469064" y="1216058"/>
                </a:cubicBezTo>
                <a:cubicBezTo>
                  <a:pt x="3488128" y="1174118"/>
                  <a:pt x="3466450" y="1174468"/>
                  <a:pt x="3497344" y="1131217"/>
                </a:cubicBezTo>
                <a:cubicBezTo>
                  <a:pt x="3503929" y="1121998"/>
                  <a:pt x="3516921" y="1119616"/>
                  <a:pt x="3525625" y="1112363"/>
                </a:cubicBezTo>
                <a:cubicBezTo>
                  <a:pt x="3572701" y="1073134"/>
                  <a:pt x="3532485" y="1091223"/>
                  <a:pt x="3582185" y="1074656"/>
                </a:cubicBezTo>
                <a:cubicBezTo>
                  <a:pt x="3643012" y="1089863"/>
                  <a:pt x="3635256" y="1092323"/>
                  <a:pt x="3723587" y="1074656"/>
                </a:cubicBezTo>
                <a:cubicBezTo>
                  <a:pt x="3737367" y="1071900"/>
                  <a:pt x="3748378" y="1061338"/>
                  <a:pt x="3761295" y="1055802"/>
                </a:cubicBezTo>
                <a:cubicBezTo>
                  <a:pt x="3770428" y="1051888"/>
                  <a:pt x="3780148" y="1049517"/>
                  <a:pt x="3789575" y="1046375"/>
                </a:cubicBezTo>
                <a:cubicBezTo>
                  <a:pt x="3805286" y="1030664"/>
                  <a:pt x="3821590" y="1015523"/>
                  <a:pt x="3836709" y="999241"/>
                </a:cubicBezTo>
                <a:cubicBezTo>
                  <a:pt x="3862456" y="971514"/>
                  <a:pt x="3883925" y="939630"/>
                  <a:pt x="3912123" y="914400"/>
                </a:cubicBezTo>
                <a:cubicBezTo>
                  <a:pt x="3943974" y="885902"/>
                  <a:pt x="3985597" y="869207"/>
                  <a:pt x="4015818" y="838986"/>
                </a:cubicBezTo>
                <a:cubicBezTo>
                  <a:pt x="4025245" y="829559"/>
                  <a:pt x="4032794" y="817771"/>
                  <a:pt x="4044099" y="810705"/>
                </a:cubicBezTo>
                <a:cubicBezTo>
                  <a:pt x="4080238" y="788118"/>
                  <a:pt x="4116007" y="788313"/>
                  <a:pt x="4157220" y="782425"/>
                </a:cubicBezTo>
                <a:cubicBezTo>
                  <a:pt x="4166647" y="769856"/>
                  <a:pt x="4174391" y="755828"/>
                  <a:pt x="4185501" y="744718"/>
                </a:cubicBezTo>
                <a:cubicBezTo>
                  <a:pt x="4248346" y="681873"/>
                  <a:pt x="4182358" y="772997"/>
                  <a:pt x="4232635" y="697584"/>
                </a:cubicBezTo>
                <a:cubicBezTo>
                  <a:pt x="4257615" y="622644"/>
                  <a:pt x="4237619" y="678188"/>
                  <a:pt x="4308049" y="537328"/>
                </a:cubicBezTo>
                <a:cubicBezTo>
                  <a:pt x="4324457" y="504513"/>
                  <a:pt x="4321268" y="495302"/>
                  <a:pt x="4355183" y="480767"/>
                </a:cubicBezTo>
                <a:cubicBezTo>
                  <a:pt x="4367091" y="475663"/>
                  <a:pt x="4380321" y="474482"/>
                  <a:pt x="4392890" y="471340"/>
                </a:cubicBezTo>
                <a:cubicBezTo>
                  <a:pt x="4405459" y="474482"/>
                  <a:pt x="4420055" y="473236"/>
                  <a:pt x="4430598" y="480767"/>
                </a:cubicBezTo>
                <a:cubicBezTo>
                  <a:pt x="4481312" y="516991"/>
                  <a:pt x="4443492" y="509535"/>
                  <a:pt x="4468305" y="546755"/>
                </a:cubicBezTo>
                <a:cubicBezTo>
                  <a:pt x="4475700" y="557847"/>
                  <a:pt x="4487158" y="565608"/>
                  <a:pt x="4496585" y="575035"/>
                </a:cubicBezTo>
                <a:cubicBezTo>
                  <a:pt x="4499727" y="587604"/>
                  <a:pt x="4493056" y="612742"/>
                  <a:pt x="4506012" y="612742"/>
                </a:cubicBezTo>
                <a:cubicBezTo>
                  <a:pt x="4521723" y="612742"/>
                  <a:pt x="4523947" y="586859"/>
                  <a:pt x="4534293" y="575035"/>
                </a:cubicBezTo>
                <a:cubicBezTo>
                  <a:pt x="4545998" y="561658"/>
                  <a:pt x="4560432" y="550824"/>
                  <a:pt x="4572000" y="537328"/>
                </a:cubicBezTo>
                <a:cubicBezTo>
                  <a:pt x="4579373" y="528726"/>
                  <a:pt x="4583480" y="517650"/>
                  <a:pt x="4590853" y="509048"/>
                </a:cubicBezTo>
                <a:cubicBezTo>
                  <a:pt x="4602421" y="495552"/>
                  <a:pt x="4615992" y="483909"/>
                  <a:pt x="4628561" y="471340"/>
                </a:cubicBezTo>
                <a:cubicBezTo>
                  <a:pt x="4631703" y="461913"/>
                  <a:pt x="4634073" y="452193"/>
                  <a:pt x="4637987" y="443060"/>
                </a:cubicBezTo>
                <a:cubicBezTo>
                  <a:pt x="4643523" y="430144"/>
                  <a:pt x="4649869" y="417554"/>
                  <a:pt x="4656841" y="405353"/>
                </a:cubicBezTo>
                <a:cubicBezTo>
                  <a:pt x="4669629" y="382975"/>
                  <a:pt x="4699210" y="345707"/>
                  <a:pt x="4713402" y="329938"/>
                </a:cubicBezTo>
                <a:cubicBezTo>
                  <a:pt x="4728266" y="313423"/>
                  <a:pt x="4745774" y="299411"/>
                  <a:pt x="4760536" y="282804"/>
                </a:cubicBezTo>
                <a:cubicBezTo>
                  <a:pt x="4810013" y="227142"/>
                  <a:pt x="4762333" y="255690"/>
                  <a:pt x="4835950" y="226243"/>
                </a:cubicBezTo>
                <a:cubicBezTo>
                  <a:pt x="4839092" y="216816"/>
                  <a:pt x="4838351" y="204989"/>
                  <a:pt x="4845377" y="197963"/>
                </a:cubicBezTo>
                <a:cubicBezTo>
                  <a:pt x="4861400" y="181941"/>
                  <a:pt x="4901938" y="160256"/>
                  <a:pt x="4901938" y="160256"/>
                </a:cubicBezTo>
                <a:cubicBezTo>
                  <a:pt x="4908223" y="150829"/>
                  <a:pt x="4911945" y="139053"/>
                  <a:pt x="4920792" y="131975"/>
                </a:cubicBezTo>
                <a:cubicBezTo>
                  <a:pt x="4946784" y="111182"/>
                  <a:pt x="4955668" y="125913"/>
                  <a:pt x="4977352" y="141402"/>
                </a:cubicBezTo>
                <a:cubicBezTo>
                  <a:pt x="5019678" y="171635"/>
                  <a:pt x="5009081" y="163704"/>
                  <a:pt x="5043340" y="197963"/>
                </a:cubicBezTo>
                <a:cubicBezTo>
                  <a:pt x="5046482" y="207390"/>
                  <a:pt x="5049077" y="217017"/>
                  <a:pt x="5052767" y="226243"/>
                </a:cubicBezTo>
                <a:cubicBezTo>
                  <a:pt x="5075314" y="282612"/>
                  <a:pt x="5076961" y="284060"/>
                  <a:pt x="5099901" y="329938"/>
                </a:cubicBezTo>
                <a:cubicBezTo>
                  <a:pt x="5129368" y="447808"/>
                  <a:pt x="5091710" y="301269"/>
                  <a:pt x="5118754" y="395926"/>
                </a:cubicBezTo>
                <a:cubicBezTo>
                  <a:pt x="5122313" y="408383"/>
                  <a:pt x="5124622" y="421176"/>
                  <a:pt x="5128181" y="433633"/>
                </a:cubicBezTo>
                <a:cubicBezTo>
                  <a:pt x="5130911" y="443188"/>
                  <a:pt x="5135452" y="452214"/>
                  <a:pt x="5137608" y="461914"/>
                </a:cubicBezTo>
                <a:cubicBezTo>
                  <a:pt x="5141754" y="480572"/>
                  <a:pt x="5140991" y="500341"/>
                  <a:pt x="5147035" y="518474"/>
                </a:cubicBezTo>
                <a:cubicBezTo>
                  <a:pt x="5150618" y="529222"/>
                  <a:pt x="5160821" y="536621"/>
                  <a:pt x="5165888" y="546755"/>
                </a:cubicBezTo>
                <a:cubicBezTo>
                  <a:pt x="5170332" y="555643"/>
                  <a:pt x="5172173" y="565608"/>
                  <a:pt x="5175315" y="575035"/>
                </a:cubicBezTo>
                <a:cubicBezTo>
                  <a:pt x="5187884" y="571893"/>
                  <a:pt x="5200891" y="570157"/>
                  <a:pt x="5213022" y="565608"/>
                </a:cubicBezTo>
                <a:cubicBezTo>
                  <a:pt x="5240365" y="555354"/>
                  <a:pt x="5255564" y="543533"/>
                  <a:pt x="5279010" y="527901"/>
                </a:cubicBezTo>
                <a:cubicBezTo>
                  <a:pt x="5294721" y="531043"/>
                  <a:pt x="5312233" y="529379"/>
                  <a:pt x="5326144" y="537328"/>
                </a:cubicBezTo>
                <a:cubicBezTo>
                  <a:pt x="5335981" y="542949"/>
                  <a:pt x="5337745" y="556904"/>
                  <a:pt x="5344998" y="565608"/>
                </a:cubicBezTo>
                <a:cubicBezTo>
                  <a:pt x="5353533" y="575850"/>
                  <a:pt x="5363851" y="584462"/>
                  <a:pt x="5373278" y="593889"/>
                </a:cubicBezTo>
                <a:cubicBezTo>
                  <a:pt x="5376420" y="609600"/>
                  <a:pt x="5378489" y="625565"/>
                  <a:pt x="5382705" y="641023"/>
                </a:cubicBezTo>
                <a:cubicBezTo>
                  <a:pt x="5387934" y="660196"/>
                  <a:pt x="5401559" y="697584"/>
                  <a:pt x="5401559" y="697584"/>
                </a:cubicBezTo>
                <a:cubicBezTo>
                  <a:pt x="5402955" y="708754"/>
                  <a:pt x="5416862" y="823603"/>
                  <a:pt x="5420412" y="838986"/>
                </a:cubicBezTo>
                <a:cubicBezTo>
                  <a:pt x="5424881" y="858351"/>
                  <a:pt x="5432981" y="876693"/>
                  <a:pt x="5439266" y="895547"/>
                </a:cubicBezTo>
                <a:lnTo>
                  <a:pt x="5448693" y="923827"/>
                </a:lnTo>
                <a:cubicBezTo>
                  <a:pt x="5461262" y="917542"/>
                  <a:pt x="5478232" y="916408"/>
                  <a:pt x="5486400" y="904973"/>
                </a:cubicBezTo>
                <a:cubicBezTo>
                  <a:pt x="5495713" y="891935"/>
                  <a:pt x="5490201" y="872841"/>
                  <a:pt x="5495827" y="857839"/>
                </a:cubicBezTo>
                <a:cubicBezTo>
                  <a:pt x="5499805" y="847231"/>
                  <a:pt x="5509613" y="839692"/>
                  <a:pt x="5514680" y="829559"/>
                </a:cubicBezTo>
                <a:cubicBezTo>
                  <a:pt x="5537446" y="784026"/>
                  <a:pt x="5504715" y="814206"/>
                  <a:pt x="5552387" y="782425"/>
                </a:cubicBezTo>
                <a:cubicBezTo>
                  <a:pt x="5571241" y="804421"/>
                  <a:pt x="5593765" y="823740"/>
                  <a:pt x="5608948" y="848413"/>
                </a:cubicBezTo>
                <a:cubicBezTo>
                  <a:pt x="5619364" y="865338"/>
                  <a:pt x="5621010" y="886296"/>
                  <a:pt x="5627802" y="904973"/>
                </a:cubicBezTo>
                <a:cubicBezTo>
                  <a:pt x="5633585" y="920876"/>
                  <a:pt x="5641304" y="936054"/>
                  <a:pt x="5646655" y="952107"/>
                </a:cubicBezTo>
                <a:cubicBezTo>
                  <a:pt x="5667045" y="1013278"/>
                  <a:pt x="5644618" y="969777"/>
                  <a:pt x="5665509" y="1046375"/>
                </a:cubicBezTo>
                <a:cubicBezTo>
                  <a:pt x="5669962" y="1062700"/>
                  <a:pt x="5678078" y="1077798"/>
                  <a:pt x="5684363" y="1093509"/>
                </a:cubicBezTo>
                <a:cubicBezTo>
                  <a:pt x="5688424" y="1117875"/>
                  <a:pt x="5702201" y="1209823"/>
                  <a:pt x="5712643" y="1225485"/>
                </a:cubicBezTo>
                <a:lnTo>
                  <a:pt x="5731497" y="1253765"/>
                </a:lnTo>
                <a:cubicBezTo>
                  <a:pt x="5737259" y="1271051"/>
                  <a:pt x="5748831" y="1322308"/>
                  <a:pt x="5769204" y="1338606"/>
                </a:cubicBezTo>
                <a:cubicBezTo>
                  <a:pt x="5776963" y="1344813"/>
                  <a:pt x="5788057" y="1344891"/>
                  <a:pt x="5797484" y="1348033"/>
                </a:cubicBezTo>
                <a:cubicBezTo>
                  <a:pt x="5813616" y="1342656"/>
                  <a:pt x="5843603" y="1335416"/>
                  <a:pt x="5854045" y="1319753"/>
                </a:cubicBezTo>
                <a:cubicBezTo>
                  <a:pt x="5861232" y="1308973"/>
                  <a:pt x="5857678" y="1293634"/>
                  <a:pt x="5863472" y="1282046"/>
                </a:cubicBezTo>
                <a:cubicBezTo>
                  <a:pt x="5870008" y="1268974"/>
                  <a:pt x="5905880" y="1225494"/>
                  <a:pt x="5920033" y="1216058"/>
                </a:cubicBezTo>
                <a:cubicBezTo>
                  <a:pt x="5928301" y="1210546"/>
                  <a:pt x="5938886" y="1209773"/>
                  <a:pt x="5948313" y="1206631"/>
                </a:cubicBezTo>
                <a:cubicBezTo>
                  <a:pt x="5951455" y="1190920"/>
                  <a:pt x="5950575" y="1173828"/>
                  <a:pt x="5957740" y="1159497"/>
                </a:cubicBezTo>
                <a:cubicBezTo>
                  <a:pt x="5963702" y="1147573"/>
                  <a:pt x="5978271" y="1142065"/>
                  <a:pt x="5986020" y="1131217"/>
                </a:cubicBezTo>
                <a:cubicBezTo>
                  <a:pt x="6052986" y="1037464"/>
                  <a:pt x="5921730" y="1164774"/>
                  <a:pt x="6070862" y="1036949"/>
                </a:cubicBezTo>
                <a:cubicBezTo>
                  <a:pt x="6075896" y="1026880"/>
                  <a:pt x="6097145" y="980481"/>
                  <a:pt x="6108569" y="970961"/>
                </a:cubicBezTo>
                <a:cubicBezTo>
                  <a:pt x="6119365" y="961965"/>
                  <a:pt x="6133707" y="958392"/>
                  <a:pt x="6146276" y="952107"/>
                </a:cubicBezTo>
                <a:cubicBezTo>
                  <a:pt x="6170808" y="958240"/>
                  <a:pt x="6206795" y="972954"/>
                  <a:pt x="6231117" y="952107"/>
                </a:cubicBezTo>
                <a:cubicBezTo>
                  <a:pt x="6243965" y="941095"/>
                  <a:pt x="6239582" y="918330"/>
                  <a:pt x="6249971" y="904973"/>
                </a:cubicBezTo>
                <a:cubicBezTo>
                  <a:pt x="6277225" y="869932"/>
                  <a:pt x="6306256" y="863606"/>
                  <a:pt x="6344239" y="848413"/>
                </a:cubicBezTo>
                <a:cubicBezTo>
                  <a:pt x="6372519" y="860982"/>
                  <a:pt x="6406077" y="865417"/>
                  <a:pt x="6429080" y="886120"/>
                </a:cubicBezTo>
                <a:cubicBezTo>
                  <a:pt x="6440989" y="896838"/>
                  <a:pt x="6431342" y="918923"/>
                  <a:pt x="6438507" y="933254"/>
                </a:cubicBezTo>
                <a:cubicBezTo>
                  <a:pt x="6444469" y="945178"/>
                  <a:pt x="6457360" y="952107"/>
                  <a:pt x="6466787" y="961534"/>
                </a:cubicBezTo>
                <a:cubicBezTo>
                  <a:pt x="6504494" y="958392"/>
                  <a:pt x="6542363" y="956800"/>
                  <a:pt x="6579909" y="952107"/>
                </a:cubicBezTo>
                <a:cubicBezTo>
                  <a:pt x="6592765" y="950500"/>
                  <a:pt x="6607347" y="950580"/>
                  <a:pt x="6617616" y="942681"/>
                </a:cubicBezTo>
                <a:cubicBezTo>
                  <a:pt x="6649317" y="918296"/>
                  <a:pt x="6674177" y="886120"/>
                  <a:pt x="6702458" y="857839"/>
                </a:cubicBezTo>
                <a:cubicBezTo>
                  <a:pt x="6751784" y="635864"/>
                  <a:pt x="6682184" y="967116"/>
                  <a:pt x="6740165" y="546755"/>
                </a:cubicBezTo>
                <a:cubicBezTo>
                  <a:pt x="6744785" y="513263"/>
                  <a:pt x="6762167" y="491086"/>
                  <a:pt x="6787299" y="471340"/>
                </a:cubicBezTo>
                <a:cubicBezTo>
                  <a:pt x="6820906" y="444935"/>
                  <a:pt x="6855111" y="419144"/>
                  <a:pt x="6890994" y="395926"/>
                </a:cubicBezTo>
                <a:cubicBezTo>
                  <a:pt x="6908691" y="384475"/>
                  <a:pt x="6928415" y="376479"/>
                  <a:pt x="6947554" y="367646"/>
                </a:cubicBezTo>
                <a:cubicBezTo>
                  <a:pt x="7003359" y="341890"/>
                  <a:pt x="6998860" y="344259"/>
                  <a:pt x="7041822" y="329938"/>
                </a:cubicBezTo>
                <a:cubicBezTo>
                  <a:pt x="7060676" y="314227"/>
                  <a:pt x="7078535" y="297239"/>
                  <a:pt x="7098383" y="282804"/>
                </a:cubicBezTo>
                <a:cubicBezTo>
                  <a:pt x="7113201" y="272027"/>
                  <a:pt x="7131336" y="266126"/>
                  <a:pt x="7145517" y="254524"/>
                </a:cubicBezTo>
                <a:cubicBezTo>
                  <a:pt x="7166153" y="237640"/>
                  <a:pt x="7183224" y="216817"/>
                  <a:pt x="7202078" y="197963"/>
                </a:cubicBezTo>
                <a:lnTo>
                  <a:pt x="7268066" y="131975"/>
                </a:lnTo>
                <a:cubicBezTo>
                  <a:pt x="7280635" y="119406"/>
                  <a:pt x="7291893" y="105372"/>
                  <a:pt x="7305773" y="94268"/>
                </a:cubicBezTo>
                <a:cubicBezTo>
                  <a:pt x="7321484" y="81699"/>
                  <a:pt x="7338680" y="70788"/>
                  <a:pt x="7352907" y="56561"/>
                </a:cubicBezTo>
                <a:cubicBezTo>
                  <a:pt x="7412693" y="-3225"/>
                  <a:pt x="7343602" y="33888"/>
                  <a:pt x="7428321" y="0"/>
                </a:cubicBezTo>
                <a:cubicBezTo>
                  <a:pt x="7450317" y="21996"/>
                  <a:pt x="7486764" y="35810"/>
                  <a:pt x="7494309" y="65988"/>
                </a:cubicBezTo>
                <a:cubicBezTo>
                  <a:pt x="7497451" y="78557"/>
                  <a:pt x="7498708" y="91754"/>
                  <a:pt x="7503736" y="103695"/>
                </a:cubicBezTo>
                <a:cubicBezTo>
                  <a:pt x="7523920" y="151633"/>
                  <a:pt x="7554426" y="195383"/>
                  <a:pt x="7569723" y="245097"/>
                </a:cubicBezTo>
                <a:cubicBezTo>
                  <a:pt x="7582292" y="285947"/>
                  <a:pt x="7588317" y="329418"/>
                  <a:pt x="7607431" y="367646"/>
                </a:cubicBezTo>
                <a:cubicBezTo>
                  <a:pt x="7617368" y="387519"/>
                  <a:pt x="7638283" y="399661"/>
                  <a:pt x="7654565" y="414780"/>
                </a:cubicBezTo>
                <a:cubicBezTo>
                  <a:pt x="7682292" y="440527"/>
                  <a:pt x="7711744" y="464377"/>
                  <a:pt x="7739406" y="490194"/>
                </a:cubicBezTo>
                <a:cubicBezTo>
                  <a:pt x="7758898" y="508387"/>
                  <a:pt x="7778031" y="527026"/>
                  <a:pt x="7795967" y="546755"/>
                </a:cubicBezTo>
                <a:cubicBezTo>
                  <a:pt x="7846690" y="602550"/>
                  <a:pt x="7815078" y="584634"/>
                  <a:pt x="7871381" y="622169"/>
                </a:cubicBezTo>
                <a:cubicBezTo>
                  <a:pt x="7905470" y="644895"/>
                  <a:pt x="7935794" y="676518"/>
                  <a:pt x="7975076" y="688157"/>
                </a:cubicBezTo>
                <a:cubicBezTo>
                  <a:pt x="8023375" y="702468"/>
                  <a:pt x="8075629" y="694442"/>
                  <a:pt x="8125905" y="697584"/>
                </a:cubicBezTo>
                <a:cubicBezTo>
                  <a:pt x="8238963" y="765418"/>
                  <a:pt x="8123525" y="684684"/>
                  <a:pt x="8191893" y="763571"/>
                </a:cubicBezTo>
                <a:cubicBezTo>
                  <a:pt x="8223907" y="800511"/>
                  <a:pt x="8263929" y="830021"/>
                  <a:pt x="8295587" y="867266"/>
                </a:cubicBezTo>
                <a:cubicBezTo>
                  <a:pt x="8317600" y="893163"/>
                  <a:pt x="8332392" y="924449"/>
                  <a:pt x="8352148" y="952107"/>
                </a:cubicBezTo>
                <a:cubicBezTo>
                  <a:pt x="8363843" y="968480"/>
                  <a:pt x="8377286" y="983530"/>
                  <a:pt x="8389855" y="999241"/>
                </a:cubicBezTo>
                <a:cubicBezTo>
                  <a:pt x="8400044" y="1039997"/>
                  <a:pt x="8399282" y="1023993"/>
                  <a:pt x="8399282" y="1046375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3E1D58C-EC46-43BC-A572-348268C400A3}"/>
              </a:ext>
            </a:extLst>
          </p:cNvPr>
          <p:cNvCxnSpPr>
            <a:cxnSpLocks/>
          </p:cNvCxnSpPr>
          <p:nvPr/>
        </p:nvCxnSpPr>
        <p:spPr>
          <a:xfrm flipV="1">
            <a:off x="2135560" y="3068960"/>
            <a:ext cx="0" cy="26642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00D67FB-8E1D-4846-90A0-67A1C4586FEA}"/>
              </a:ext>
            </a:extLst>
          </p:cNvPr>
          <p:cNvCxnSpPr/>
          <p:nvPr/>
        </p:nvCxnSpPr>
        <p:spPr>
          <a:xfrm>
            <a:off x="2135560" y="5733256"/>
            <a:ext cx="885698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7C89DC8-F6D7-4245-B9B5-E7F1E2BD3333}"/>
              </a:ext>
            </a:extLst>
          </p:cNvPr>
          <p:cNvCxnSpPr/>
          <p:nvPr/>
        </p:nvCxnSpPr>
        <p:spPr>
          <a:xfrm>
            <a:off x="5153802" y="4077072"/>
            <a:ext cx="0" cy="16561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3F1B2B55-AE14-407D-A736-B61FE1CA51CA}"/>
              </a:ext>
            </a:extLst>
          </p:cNvPr>
          <p:cNvSpPr/>
          <p:nvPr/>
        </p:nvSpPr>
        <p:spPr>
          <a:xfrm>
            <a:off x="2868748" y="3854889"/>
            <a:ext cx="1039661" cy="93089"/>
          </a:xfrm>
          <a:prstGeom prst="rect">
            <a:avLst/>
          </a:prstGeom>
          <a:solidFill>
            <a:srgbClr val="8FAADC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1401942-C81A-4210-AB8F-1022D66905A8}"/>
              </a:ext>
            </a:extLst>
          </p:cNvPr>
          <p:cNvCxnSpPr/>
          <p:nvPr/>
        </p:nvCxnSpPr>
        <p:spPr>
          <a:xfrm>
            <a:off x="8040216" y="4077072"/>
            <a:ext cx="0" cy="16561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83894146-13B2-43A4-8947-4820B24A0909}"/>
              </a:ext>
            </a:extLst>
          </p:cNvPr>
          <p:cNvSpPr/>
          <p:nvPr/>
        </p:nvSpPr>
        <p:spPr>
          <a:xfrm>
            <a:off x="6564052" y="3508807"/>
            <a:ext cx="1039661" cy="93089"/>
          </a:xfrm>
          <a:prstGeom prst="rect">
            <a:avLst/>
          </a:prstGeom>
          <a:solidFill>
            <a:srgbClr val="8FAADC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8674BB6-70C3-4A3D-A8F3-6A242C268975}"/>
              </a:ext>
            </a:extLst>
          </p:cNvPr>
          <p:cNvSpPr txBox="1"/>
          <p:nvPr/>
        </p:nvSpPr>
        <p:spPr>
          <a:xfrm>
            <a:off x="10682202" y="5757961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F873FEF-367A-42C5-A82D-103964FE655E}"/>
              </a:ext>
            </a:extLst>
          </p:cNvPr>
          <p:cNvSpPr txBox="1"/>
          <p:nvPr/>
        </p:nvSpPr>
        <p:spPr>
          <a:xfrm>
            <a:off x="1701594" y="3026428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</a:t>
            </a:r>
            <a:r>
              <a:rPr lang="en-US" baseline="-25000" dirty="0"/>
              <a:t>3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29A7EF1-AF57-49E0-A88A-69C527879C1B}"/>
              </a:ext>
            </a:extLst>
          </p:cNvPr>
          <p:cNvSpPr/>
          <p:nvPr/>
        </p:nvSpPr>
        <p:spPr>
          <a:xfrm>
            <a:off x="8941396" y="3303629"/>
            <a:ext cx="1039661" cy="93089"/>
          </a:xfrm>
          <a:prstGeom prst="rect">
            <a:avLst/>
          </a:prstGeom>
          <a:solidFill>
            <a:srgbClr val="8FAADC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FC43E8F-9BDC-46A9-A4C2-8EDAEDD70D53}"/>
              </a:ext>
            </a:extLst>
          </p:cNvPr>
          <p:cNvSpPr txBox="1"/>
          <p:nvPr/>
        </p:nvSpPr>
        <p:spPr>
          <a:xfrm>
            <a:off x="3041928" y="2868784"/>
            <a:ext cx="4350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8FAADC"/>
                </a:solidFill>
              </a:rPr>
              <a:t>Highest 8-hour mean within each day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95374D0-59CC-420C-B2AA-A23984460181}"/>
              </a:ext>
            </a:extLst>
          </p:cNvPr>
          <p:cNvSpPr txBox="1"/>
          <p:nvPr/>
        </p:nvSpPr>
        <p:spPr>
          <a:xfrm>
            <a:off x="3001948" y="5809045"/>
            <a:ext cx="6968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Day 1			       Day 2		          Day 3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14846D0-458B-4C26-AA8F-98A5BD775925}"/>
              </a:ext>
            </a:extLst>
          </p:cNvPr>
          <p:cNvCxnSpPr>
            <a:cxnSpLocks/>
          </p:cNvCxnSpPr>
          <p:nvPr/>
        </p:nvCxnSpPr>
        <p:spPr>
          <a:xfrm flipH="1">
            <a:off x="3791744" y="3211094"/>
            <a:ext cx="431949" cy="6437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D52CECA-E465-4393-96FE-98992868A90B}"/>
              </a:ext>
            </a:extLst>
          </p:cNvPr>
          <p:cNvCxnSpPr>
            <a:cxnSpLocks/>
          </p:cNvCxnSpPr>
          <p:nvPr/>
        </p:nvCxnSpPr>
        <p:spPr>
          <a:xfrm>
            <a:off x="5735960" y="3261025"/>
            <a:ext cx="1008112" cy="2137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4162763-D70E-4033-9501-3481E88F4E0A}"/>
              </a:ext>
            </a:extLst>
          </p:cNvPr>
          <p:cNvCxnSpPr/>
          <p:nvPr/>
        </p:nvCxnSpPr>
        <p:spPr>
          <a:xfrm>
            <a:off x="2135560" y="4653136"/>
            <a:ext cx="8546642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C7137876-AA09-44E9-B45E-B132E34DF6DF}"/>
              </a:ext>
            </a:extLst>
          </p:cNvPr>
          <p:cNvSpPr txBox="1"/>
          <p:nvPr/>
        </p:nvSpPr>
        <p:spPr>
          <a:xfrm>
            <a:off x="1276557" y="4445580"/>
            <a:ext cx="889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35 ppb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6F0DCB8-253E-4F4F-88B5-A69140B3ED64}"/>
              </a:ext>
            </a:extLst>
          </p:cNvPr>
          <p:cNvCxnSpPr>
            <a:cxnSpLocks/>
          </p:cNvCxnSpPr>
          <p:nvPr/>
        </p:nvCxnSpPr>
        <p:spPr>
          <a:xfrm flipV="1">
            <a:off x="3226022" y="3943274"/>
            <a:ext cx="0" cy="69412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2E5A6A7D-0E45-4B76-90E8-92D4EC3AA3EA}"/>
              </a:ext>
            </a:extLst>
          </p:cNvPr>
          <p:cNvSpPr txBox="1"/>
          <p:nvPr/>
        </p:nvSpPr>
        <p:spPr>
          <a:xfrm>
            <a:off x="3248596" y="4122737"/>
            <a:ext cx="25346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4"/>
                </a:solidFill>
              </a:rPr>
              <a:t>Contributions to SOMO35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2F845C87-57F1-4996-BAD9-C71B0F492010}"/>
              </a:ext>
            </a:extLst>
          </p:cNvPr>
          <p:cNvCxnSpPr>
            <a:cxnSpLocks/>
          </p:cNvCxnSpPr>
          <p:nvPr/>
        </p:nvCxnSpPr>
        <p:spPr>
          <a:xfrm flipV="1">
            <a:off x="7032104" y="3601896"/>
            <a:ext cx="0" cy="105124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FB06767-76E4-4AC6-A867-7D32459C8E2C}"/>
              </a:ext>
            </a:extLst>
          </p:cNvPr>
          <p:cNvCxnSpPr>
            <a:cxnSpLocks/>
          </p:cNvCxnSpPr>
          <p:nvPr/>
        </p:nvCxnSpPr>
        <p:spPr>
          <a:xfrm flipH="1" flipV="1">
            <a:off x="9624392" y="3395760"/>
            <a:ext cx="6093" cy="121306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683BFBB-3955-41E2-979E-E91ED1FDC568}"/>
                  </a:ext>
                </a:extLst>
              </p:cNvPr>
              <p:cNvSpPr txBox="1"/>
              <p:nvPr/>
            </p:nvSpPr>
            <p:spPr>
              <a:xfrm>
                <a:off x="1487488" y="6361054"/>
                <a:ext cx="6264696" cy="5171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Premature deaths: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𝑆𝑂𝑀𝑂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35⋅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/365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0.0043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−3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683BFBB-3955-41E2-979E-E91ED1FDC5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488" y="6361054"/>
                <a:ext cx="6264696" cy="517129"/>
              </a:xfrm>
              <a:prstGeom prst="rect">
                <a:avLst/>
              </a:prstGeom>
              <a:blipFill>
                <a:blip r:embed="rId2"/>
                <a:stretch>
                  <a:fillRect l="-778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729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  <p:bldP spid="22" grpId="0" animBg="1"/>
      <p:bldP spid="23" grpId="0"/>
      <p:bldP spid="24" grpId="0"/>
      <p:bldP spid="25" grpId="0" animBg="1"/>
      <p:bldP spid="26" grpId="0"/>
      <p:bldP spid="27" grpId="0"/>
      <p:bldP spid="36" grpId="0"/>
      <p:bldP spid="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3B56A-C2C4-429F-B002-DB7671044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-29303"/>
            <a:ext cx="10991088" cy="1198498"/>
          </a:xfrm>
        </p:spPr>
        <p:txBody>
          <a:bodyPr/>
          <a:lstStyle/>
          <a:p>
            <a:r>
              <a:rPr lang="en-US" dirty="0"/>
              <a:t>Principles: PM</a:t>
            </a:r>
            <a:r>
              <a:rPr lang="en-US" baseline="-25000" dirty="0"/>
              <a:t>2.5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FF0B9-818F-452A-9836-F7DF32F3CC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2712" y="1340768"/>
            <a:ext cx="9580541" cy="54006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PM</a:t>
            </a:r>
            <a:r>
              <a:rPr lang="en-US" baseline="-25000" dirty="0"/>
              <a:t>2.5</a:t>
            </a:r>
            <a:r>
              <a:rPr lang="en-US" dirty="0"/>
              <a:t> is composed of primary PM (PPM) and secondary aerosols</a:t>
            </a:r>
          </a:p>
          <a:p>
            <a:pPr marL="457200" lvl="1" indent="0">
              <a:buNone/>
            </a:pPr>
            <a:r>
              <a:rPr lang="en-US" dirty="0"/>
              <a:t>	PPM 		dispersion</a:t>
            </a:r>
          </a:p>
          <a:p>
            <a:pPr marL="457200" lvl="1" indent="0">
              <a:buNone/>
            </a:pPr>
            <a:r>
              <a:rPr lang="en-US" dirty="0"/>
              <a:t>	SO</a:t>
            </a:r>
            <a:r>
              <a:rPr lang="en-US" baseline="-25000" dirty="0"/>
              <a:t>2</a:t>
            </a:r>
            <a:r>
              <a:rPr lang="en-US" dirty="0"/>
              <a:t> </a:t>
            </a:r>
          </a:p>
          <a:p>
            <a:pPr marL="457200" lvl="1" indent="0">
              <a:buNone/>
            </a:pPr>
            <a:r>
              <a:rPr lang="en-US" baseline="-25000" dirty="0"/>
              <a:t>	</a:t>
            </a:r>
            <a:r>
              <a:rPr lang="en-US" dirty="0"/>
              <a:t>NOx		SIA formation: (NH</a:t>
            </a:r>
            <a:r>
              <a:rPr lang="en-US" baseline="-25000" dirty="0"/>
              <a:t>4</a:t>
            </a:r>
            <a:r>
              <a:rPr lang="en-US" baseline="30000" dirty="0"/>
              <a:t>+</a:t>
            </a:r>
            <a:r>
              <a:rPr lang="en-US" dirty="0"/>
              <a:t>)</a:t>
            </a:r>
            <a:r>
              <a:rPr lang="en-US" baseline="-25000" dirty="0"/>
              <a:t>2</a:t>
            </a:r>
            <a:r>
              <a:rPr lang="en-US" dirty="0"/>
              <a:t>SO</a:t>
            </a:r>
            <a:r>
              <a:rPr lang="en-US" baseline="-25000" dirty="0"/>
              <a:t>4</a:t>
            </a:r>
            <a:r>
              <a:rPr lang="en-US" baseline="30000" dirty="0"/>
              <a:t>2-</a:t>
            </a:r>
            <a:r>
              <a:rPr lang="en-US" baseline="-25000" dirty="0"/>
              <a:t> </a:t>
            </a:r>
            <a:r>
              <a:rPr lang="en-US" dirty="0"/>
              <a:t>, (NH</a:t>
            </a:r>
            <a:r>
              <a:rPr lang="en-US" baseline="-25000" dirty="0"/>
              <a:t>4</a:t>
            </a:r>
            <a:r>
              <a:rPr lang="en-US" baseline="30000" dirty="0"/>
              <a:t>+</a:t>
            </a:r>
            <a:r>
              <a:rPr lang="en-US" dirty="0"/>
              <a:t>)NO</a:t>
            </a:r>
            <a:r>
              <a:rPr lang="en-US" baseline="-25000" dirty="0"/>
              <a:t>3</a:t>
            </a:r>
            <a:r>
              <a:rPr lang="en-US" baseline="30000" dirty="0"/>
              <a:t>-</a:t>
            </a:r>
          </a:p>
          <a:p>
            <a:pPr marL="457200" lvl="1" indent="0">
              <a:buNone/>
            </a:pPr>
            <a:r>
              <a:rPr lang="en-US" baseline="-25000" dirty="0"/>
              <a:t>	</a:t>
            </a:r>
            <a:r>
              <a:rPr lang="en-US" dirty="0"/>
              <a:t>NH</a:t>
            </a:r>
            <a:r>
              <a:rPr lang="en-US" baseline="-25000" dirty="0"/>
              <a:t>3</a:t>
            </a:r>
            <a:endParaRPr lang="en-US" dirty="0"/>
          </a:p>
          <a:p>
            <a:pPr marL="457200" lvl="1" indent="0">
              <a:buNone/>
            </a:pPr>
            <a:r>
              <a:rPr lang="en-US" baseline="-25000" dirty="0"/>
              <a:t>	</a:t>
            </a:r>
            <a:r>
              <a:rPr lang="en-US" dirty="0"/>
              <a:t>VOC</a:t>
            </a:r>
            <a:r>
              <a:rPr lang="en-US" baseline="-25000" dirty="0"/>
              <a:t> </a:t>
            </a:r>
            <a:r>
              <a:rPr lang="en-US" dirty="0"/>
              <a:t> 		SOA formation</a:t>
            </a:r>
          </a:p>
          <a:p>
            <a:pPr marL="457200" lvl="1" indent="0">
              <a:buNone/>
            </a:pPr>
            <a:r>
              <a:rPr lang="en-US" dirty="0"/>
              <a:t>	Natural dust, sea salt</a:t>
            </a:r>
          </a:p>
          <a:p>
            <a:pPr marL="457200" lvl="1" indent="0">
              <a:buNone/>
            </a:pPr>
            <a:r>
              <a:rPr lang="en-US" dirty="0"/>
              <a:t>→ Pure dispersion models (e.g. </a:t>
            </a:r>
            <a:r>
              <a:rPr lang="en-US" dirty="0" err="1"/>
              <a:t>Aermod</a:t>
            </a:r>
            <a:r>
              <a:rPr lang="en-US" dirty="0"/>
              <a:t>) are not enough, but can be useful at local scale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State of the art atmospheric chemistry-transport models (CTMs) can describe ambient PM</a:t>
            </a:r>
            <a:r>
              <a:rPr lang="en-US" baseline="-25000" dirty="0"/>
              <a:t>2.5</a:t>
            </a:r>
            <a:r>
              <a:rPr lang="en-US" dirty="0"/>
              <a:t> concentrations well, but are time consuming:</a:t>
            </a:r>
          </a:p>
          <a:p>
            <a:pPr lvl="1"/>
            <a:r>
              <a:rPr lang="en-US" dirty="0"/>
              <a:t>Emission gridding needed every time</a:t>
            </a:r>
          </a:p>
          <a:p>
            <a:pPr lvl="1"/>
            <a:r>
              <a:rPr lang="en-US" dirty="0"/>
              <a:t>Execution time of the CTM – typically days per 1 year simulation with good resolution</a:t>
            </a:r>
          </a:p>
          <a:p>
            <a:r>
              <a:rPr lang="en-US" dirty="0"/>
              <a:t>Needed: fast approximation of the full atmospheric model with similar performance</a:t>
            </a:r>
          </a:p>
          <a:p>
            <a:r>
              <a:rPr lang="en-US" dirty="0"/>
              <a:t>GAINS approach: linearized response model (“atmospheric transfer coefficients”) derived from sensitivity simulations of a full CTM.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FFFAE7E-E3DC-4241-9CEF-CA8E0DFAC7BE}"/>
              </a:ext>
            </a:extLst>
          </p:cNvPr>
          <p:cNvCxnSpPr/>
          <p:nvPr/>
        </p:nvCxnSpPr>
        <p:spPr>
          <a:xfrm>
            <a:off x="2034222" y="1844824"/>
            <a:ext cx="10801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Right Brace 6">
            <a:extLst>
              <a:ext uri="{FF2B5EF4-FFF2-40B4-BE49-F238E27FC236}">
                <a16:creationId xmlns:a16="http://schemas.microsoft.com/office/drawing/2014/main" id="{30B09D00-4F31-4ADF-AC63-8DD339DA0730}"/>
              </a:ext>
            </a:extLst>
          </p:cNvPr>
          <p:cNvSpPr/>
          <p:nvPr/>
        </p:nvSpPr>
        <p:spPr>
          <a:xfrm>
            <a:off x="2076900" y="1958633"/>
            <a:ext cx="72008" cy="850313"/>
          </a:xfrm>
          <a:prstGeom prst="righ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3FA16B5-C51A-48D7-879A-134080C67F48}"/>
              </a:ext>
            </a:extLst>
          </p:cNvPr>
          <p:cNvCxnSpPr/>
          <p:nvPr/>
        </p:nvCxnSpPr>
        <p:spPr>
          <a:xfrm>
            <a:off x="2034222" y="2924944"/>
            <a:ext cx="10801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89C42FB-DB1A-4509-B4DE-1129304F5E74}"/>
              </a:ext>
            </a:extLst>
          </p:cNvPr>
          <p:cNvCxnSpPr>
            <a:cxnSpLocks/>
          </p:cNvCxnSpPr>
          <p:nvPr/>
        </p:nvCxnSpPr>
        <p:spPr>
          <a:xfrm>
            <a:off x="2112904" y="2369485"/>
            <a:ext cx="9227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Right Brace 9">
            <a:extLst>
              <a:ext uri="{FF2B5EF4-FFF2-40B4-BE49-F238E27FC236}">
                <a16:creationId xmlns:a16="http://schemas.microsoft.com/office/drawing/2014/main" id="{0828845E-4CA1-4D3B-9745-CDF5946B6797}"/>
              </a:ext>
            </a:extLst>
          </p:cNvPr>
          <p:cNvSpPr/>
          <p:nvPr/>
        </p:nvSpPr>
        <p:spPr>
          <a:xfrm>
            <a:off x="7094072" y="1772608"/>
            <a:ext cx="432048" cy="1584176"/>
          </a:xfrm>
          <a:prstGeom prst="righ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C675BE-BB25-47CA-857C-FC7F81D39805}"/>
              </a:ext>
            </a:extLst>
          </p:cNvPr>
          <p:cNvSpPr txBox="1"/>
          <p:nvPr/>
        </p:nvSpPr>
        <p:spPr>
          <a:xfrm>
            <a:off x="7555451" y="2380030"/>
            <a:ext cx="1295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Total PM</a:t>
            </a:r>
            <a:r>
              <a:rPr lang="en-US" baseline="-25000" dirty="0">
                <a:solidFill>
                  <a:schemeClr val="accent2"/>
                </a:solidFill>
              </a:rPr>
              <a:t>2.5</a:t>
            </a:r>
          </a:p>
        </p:txBody>
      </p:sp>
      <p:pic>
        <p:nvPicPr>
          <p:cNvPr id="12" name="Picture 11" descr="A diagram of a human hair structure&#10;&#10;Description automatically generated">
            <a:extLst>
              <a:ext uri="{FF2B5EF4-FFF2-40B4-BE49-F238E27FC236}">
                <a16:creationId xmlns:a16="http://schemas.microsoft.com/office/drawing/2014/main" id="{A1224A3D-E821-476D-AE2D-96D98367B4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420" y="908720"/>
            <a:ext cx="3507512" cy="244806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BA0547E-C514-4911-8346-B6D66F7A44F7}"/>
              </a:ext>
            </a:extLst>
          </p:cNvPr>
          <p:cNvSpPr txBox="1"/>
          <p:nvPr/>
        </p:nvSpPr>
        <p:spPr>
          <a:xfrm>
            <a:off x="11297527" y="3292775"/>
            <a:ext cx="894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© US EPA</a:t>
            </a:r>
          </a:p>
        </p:txBody>
      </p:sp>
    </p:spTree>
    <p:extLst>
      <p:ext uri="{BB962C8B-B14F-4D97-AF65-F5344CB8AC3E}">
        <p14:creationId xmlns:p14="http://schemas.microsoft.com/office/powerpoint/2010/main" val="252179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039EA-3746-4051-9D88-0CE084732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GAINS-Europe online currently offers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B771B-8ADC-43DA-8A24-8B31113A1FD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PM</a:t>
            </a:r>
            <a:r>
              <a:rPr lang="en-US" baseline="-25000" dirty="0"/>
              <a:t>2.5</a:t>
            </a:r>
            <a:r>
              <a:rPr lang="en-US" dirty="0"/>
              <a:t>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concentration maps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Population-weighted mean PM</a:t>
            </a:r>
            <a:r>
              <a:rPr lang="en-US" baseline="-25000" dirty="0"/>
              <a:t>2.5</a:t>
            </a:r>
            <a:r>
              <a:rPr lang="en-US" dirty="0"/>
              <a:t> in each GAINS region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Blame matrix: How much of the pollution is local, how much is transboundary?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Exposure distribution: how many people are exposed to different levels of PM</a:t>
            </a:r>
            <a:r>
              <a:rPr lang="en-US" baseline="-25000" dirty="0"/>
              <a:t>2.5</a:t>
            </a:r>
            <a:r>
              <a:rPr lang="en-US" dirty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Health impacts: </a:t>
            </a:r>
          </a:p>
          <a:p>
            <a:pPr marL="1028700" lvl="1" indent="-342900"/>
            <a:r>
              <a:rPr lang="en-US" dirty="0"/>
              <a:t>Annual premature deaths from ambient PM</a:t>
            </a:r>
            <a:r>
              <a:rPr lang="en-US" baseline="-25000" dirty="0"/>
              <a:t>2.5 </a:t>
            </a:r>
          </a:p>
          <a:p>
            <a:pPr marL="1028700" lvl="1" indent="-342900"/>
            <a:r>
              <a:rPr lang="en-US" dirty="0"/>
              <a:t>Years of life lost</a:t>
            </a:r>
          </a:p>
          <a:p>
            <a:pPr marL="1028700" lvl="1" indent="-342900"/>
            <a:r>
              <a:rPr lang="en-US" dirty="0"/>
              <a:t>Loss of life expectancy</a:t>
            </a:r>
          </a:p>
          <a:p>
            <a:r>
              <a:rPr lang="en-US" dirty="0"/>
              <a:t>Ozone: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Maps of SOMO35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Premature deaths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291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GAINS calculates ambient PM: Transfer coefficients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362712" y="1761617"/>
                <a:ext cx="9580541" cy="3971639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We use sensitivity simulations of EMEP CTM on 0.3°x0.2° (~22km) to derive transfer coefficients from region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→ grid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. Each sensitivity run changes emissions of pollutant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from region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by 15%: </a:t>
                </a: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PM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2.5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𝑏𝑎𝑠𝑒</m:t>
                              </m:r>
                            </m:sub>
                            <m:sup/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PM</m:t>
                                      </m:r>
                                    </m:e>
                                    <m:sub>
                                      <m: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2.5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𝑟𝑒𝑑</m:t>
                              </m:r>
                            </m:sub>
                            <m:sup/>
                          </m:sSub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0.15 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𝑏𝑎𝑠𝑒</m:t>
                              </m:r>
                            </m:sub>
                            <m:sup/>
                          </m:sSubSup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For each source region and 5 source pollutants: PPM</a:t>
                </a:r>
                <a:r>
                  <a:rPr lang="en-US" baseline="-25000" dirty="0"/>
                  <a:t>2.5</a:t>
                </a:r>
                <a:r>
                  <a:rPr lang="en-US" dirty="0"/>
                  <a:t>, SO</a:t>
                </a:r>
                <a:r>
                  <a:rPr lang="en-US" baseline="-25000" dirty="0"/>
                  <a:t>2</a:t>
                </a:r>
                <a:r>
                  <a:rPr lang="en-US" dirty="0"/>
                  <a:t>, NOx, NH</a:t>
                </a:r>
                <a:r>
                  <a:rPr lang="en-US" baseline="-25000" dirty="0"/>
                  <a:t>3</a:t>
                </a:r>
                <a:r>
                  <a:rPr lang="en-US" dirty="0"/>
                  <a:t>, VOC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62712" y="1761617"/>
                <a:ext cx="9580541" cy="3971639"/>
              </a:xfrm>
              <a:blipFill>
                <a:blip r:embed="rId2"/>
                <a:stretch>
                  <a:fillRect l="-700" t="-1690" r="-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14CD66-9604-4305-B5A8-78B29733E3FB}" type="slidenum">
              <a:rPr lang="en-US" smtClean="0"/>
              <a:pPr>
                <a:defRPr/>
              </a:pPr>
              <a:t>3</a:t>
            </a:fld>
            <a:r>
              <a:rPr lang="en-US"/>
              <a:t>, date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143672" y="2740174"/>
            <a:ext cx="160813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>
                <a:latin typeface="Calibri" pitchFamily="34" charset="0"/>
                <a:cs typeface="Calibri" pitchFamily="34" charset="0"/>
              </a:rPr>
              <a:t>Source region 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38569" y="4589343"/>
            <a:ext cx="155433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>
                <a:latin typeface="Calibri" pitchFamily="34" charset="0"/>
                <a:cs typeface="Calibri" pitchFamily="34" charset="0"/>
              </a:rPr>
              <a:t>Receptor grid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i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6" name="Straight Arrow Connector 15"/>
          <p:cNvCxnSpPr>
            <a:cxnSpLocks/>
          </p:cNvCxnSpPr>
          <p:nvPr/>
        </p:nvCxnSpPr>
        <p:spPr>
          <a:xfrm flipH="1">
            <a:off x="3623484" y="3097486"/>
            <a:ext cx="184867" cy="8005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/>
          </p:cNvCxnSpPr>
          <p:nvPr/>
        </p:nvCxnSpPr>
        <p:spPr>
          <a:xfrm flipV="1">
            <a:off x="2522345" y="4149080"/>
            <a:ext cx="837351" cy="6434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343472" y="4653136"/>
            <a:ext cx="120424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>
                <a:latin typeface="Calibri" pitchFamily="34" charset="0"/>
                <a:cs typeface="Calibri" pitchFamily="34" charset="0"/>
              </a:rPr>
              <a:t>Pollutant p</a:t>
            </a:r>
          </a:p>
        </p:txBody>
      </p:sp>
      <p:cxnSp>
        <p:nvCxnSpPr>
          <p:cNvPr id="11" name="Straight Arrow Connector 10"/>
          <p:cNvCxnSpPr>
            <a:cxnSpLocks/>
            <a:stCxn id="14" idx="1"/>
          </p:cNvCxnSpPr>
          <p:nvPr/>
        </p:nvCxnSpPr>
        <p:spPr>
          <a:xfrm flipH="1" flipV="1">
            <a:off x="3808351" y="4095015"/>
            <a:ext cx="730218" cy="6789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560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 coefficients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Linear approximation of the full CTM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PM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𝑐𝑜𝑛𝑠𝑡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</m:sSub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… 0.3° x 0.2° grid cell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… source pollutant (PPM</a:t>
                </a:r>
                <a:r>
                  <a:rPr lang="en-US" baseline="-25000" dirty="0"/>
                  <a:t>2.5</a:t>
                </a:r>
                <a:r>
                  <a:rPr lang="en-US" dirty="0"/>
                  <a:t>, NOx, SO</a:t>
                </a:r>
                <a:r>
                  <a:rPr lang="en-US" baseline="-25000" dirty="0"/>
                  <a:t>2</a:t>
                </a:r>
                <a:r>
                  <a:rPr lang="en-US" dirty="0"/>
                  <a:t>, NH</a:t>
                </a:r>
                <a:r>
                  <a:rPr lang="en-US" baseline="-25000" dirty="0"/>
                  <a:t>3</a:t>
                </a:r>
                <a:r>
                  <a:rPr lang="en-US" dirty="0"/>
                  <a:t>, VOC)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… source region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</m:sSubSup>
                  </m:oMath>
                </a14:m>
                <a:r>
                  <a:rPr lang="en-US" dirty="0"/>
                  <a:t> … transfer coefficient from emissions of pollutant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in region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to grid cell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  <m:sup/>
                    </m:sSubSup>
                  </m:oMath>
                </a14:m>
                <a:r>
                  <a:rPr lang="en-US" dirty="0"/>
                  <a:t>… emissions of pollutant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in region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𝑐𝑜𝑛𝑠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… grid specific constant: natural sources, boundary conditions, non-linearities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700" t="-840" r="-6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14CD66-9604-4305-B5A8-78B29733E3F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653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C43EF-1EDC-413E-8BA9-AE18F7447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887" y="-108239"/>
            <a:ext cx="10991088" cy="1198498"/>
          </a:xfrm>
        </p:spPr>
        <p:txBody>
          <a:bodyPr/>
          <a:lstStyle/>
          <a:p>
            <a:r>
              <a:rPr lang="en-US" dirty="0"/>
              <a:t>Examples of transfer coefficients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9BB1D-2996-437E-A509-AC62FA905B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3887" y="844532"/>
            <a:ext cx="11698777" cy="4351338"/>
          </a:xfrm>
        </p:spPr>
        <p:txBody>
          <a:bodyPr/>
          <a:lstStyle/>
          <a:p>
            <a:r>
              <a:rPr lang="en-US" sz="1800" dirty="0"/>
              <a:t>Transfer coefficients have been developed for 60 source regions in GAINS-Europe (50 countries, 10 sea regions)</a:t>
            </a:r>
          </a:p>
          <a:p>
            <a:r>
              <a:rPr lang="en-US" sz="1800" dirty="0"/>
              <a:t>Example for emissions from Romania in GAINS (0.3⁰x0.2⁰ resolution):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BCC91DB2-9144-420B-AC3B-D7A3A3A6DC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9180" y="1651558"/>
            <a:ext cx="3682073" cy="2762607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BB1D033-04C7-4E4C-AC7A-6530635B2A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39816" y="1651557"/>
            <a:ext cx="3682073" cy="2762606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F99BF18C-EAEA-4BED-ACE5-159C60BD58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02559" y="1651556"/>
            <a:ext cx="3682072" cy="2762606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537AC420-15A5-4244-95EF-705C0DA68C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6602" y="4060299"/>
            <a:ext cx="3682072" cy="2762606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737B028C-57F9-4E47-A251-B2F3CE65DDC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00922" y="4060295"/>
            <a:ext cx="3682070" cy="27626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0E87939-A640-4F91-8DD0-9E03D2F2D713}"/>
              </a:ext>
            </a:extLst>
          </p:cNvPr>
          <p:cNvSpPr txBox="1"/>
          <p:nvPr/>
        </p:nvSpPr>
        <p:spPr>
          <a:xfrm>
            <a:off x="8760296" y="4797152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0.3⁰x0.2⁰ or ~22km resolution is good enough for secondary PM but not for primary PM! 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9E7B588-1C57-447C-BF8C-84EDB6C132E2}"/>
              </a:ext>
            </a:extLst>
          </p:cNvPr>
          <p:cNvCxnSpPr/>
          <p:nvPr/>
        </p:nvCxnSpPr>
        <p:spPr>
          <a:xfrm>
            <a:off x="827025" y="1651556"/>
            <a:ext cx="3468775" cy="2497524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A0B9837-6212-4FFD-BF8B-FAD8525CF9F9}"/>
              </a:ext>
            </a:extLst>
          </p:cNvPr>
          <p:cNvCxnSpPr>
            <a:cxnSpLocks/>
          </p:cNvCxnSpPr>
          <p:nvPr/>
        </p:nvCxnSpPr>
        <p:spPr>
          <a:xfrm flipV="1">
            <a:off x="809180" y="1556792"/>
            <a:ext cx="3486620" cy="2592288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787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47CFF-50B6-4232-A2BC-59DECD737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10362"/>
            <a:ext cx="10991088" cy="1198498"/>
          </a:xfrm>
        </p:spPr>
        <p:txBody>
          <a:bodyPr>
            <a:normAutofit/>
          </a:bodyPr>
          <a:lstStyle/>
          <a:p>
            <a:r>
              <a:rPr lang="en-US" sz="3200" dirty="0"/>
              <a:t>Extension with grid-to-grid tracking of PPM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28AA9-2238-4C18-8131-02ADEB1B67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0189" y="1136399"/>
            <a:ext cx="9580541" cy="4351338"/>
          </a:xfrm>
        </p:spPr>
        <p:txBody>
          <a:bodyPr/>
          <a:lstStyle/>
          <a:p>
            <a:r>
              <a:rPr lang="en-US" sz="2000" dirty="0"/>
              <a:t>EMEP CTM can track PPM contributions grid-to-grid (0.1°)</a:t>
            </a:r>
          </a:p>
          <a:p>
            <a:r>
              <a:rPr lang="en-US" sz="2000" dirty="0"/>
              <a:t>4 different vertical emission “layers” (low-level 1&amp;2, industry, power)</a:t>
            </a:r>
          </a:p>
          <a:p>
            <a:r>
              <a:rPr lang="en-US" sz="2000" dirty="0"/>
              <a:t>monthly results allow for sector-specific time patterns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EB3F2A-4831-4C74-887F-86464B8E689D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911424" y="2135766"/>
            <a:ext cx="7056784" cy="467761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10" name="Arrow: Circular 9">
            <a:extLst>
              <a:ext uri="{FF2B5EF4-FFF2-40B4-BE49-F238E27FC236}">
                <a16:creationId xmlns:a16="http://schemas.microsoft.com/office/drawing/2014/main" id="{0C7AE42D-70A6-47D6-89D0-FD591DF8CDC0}"/>
              </a:ext>
            </a:extLst>
          </p:cNvPr>
          <p:cNvSpPr/>
          <p:nvPr/>
        </p:nvSpPr>
        <p:spPr>
          <a:xfrm>
            <a:off x="380189" y="3575377"/>
            <a:ext cx="4923394" cy="3758877"/>
          </a:xfrm>
          <a:prstGeom prst="circularArrow">
            <a:avLst>
              <a:gd name="adj1" fmla="val 7919"/>
              <a:gd name="adj2" fmla="val 1090092"/>
              <a:gd name="adj3" fmla="val 19915755"/>
              <a:gd name="adj4" fmla="val 13275646"/>
              <a:gd name="adj5" fmla="val 14468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CE1EB28-520D-4826-AC8B-59406B75D2EB}"/>
                  </a:ext>
                </a:extLst>
              </p:cNvPr>
              <p:cNvSpPr txBox="1"/>
              <p:nvPr/>
            </p:nvSpPr>
            <p:spPr>
              <a:xfrm>
                <a:off x="1341621" y="5656723"/>
                <a:ext cx="18759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Source grid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CE1EB28-520D-4826-AC8B-59406B75D2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1621" y="5656723"/>
                <a:ext cx="1875910" cy="369332"/>
              </a:xfrm>
              <a:prstGeom prst="rect">
                <a:avLst/>
              </a:prstGeom>
              <a:blipFill>
                <a:blip r:embed="rId3"/>
                <a:stretch>
                  <a:fillRect l="-2597" t="-9836" b="-24590"/>
                </a:stretch>
              </a:blipFill>
            </p:spPr>
            <p:txBody>
              <a:bodyPr/>
              <a:lstStyle/>
              <a:p>
                <a:r>
                  <a:rPr lang="en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6F889E7-DE75-4025-BCA3-15111E35C257}"/>
                  </a:ext>
                </a:extLst>
              </p:cNvPr>
              <p:cNvSpPr txBox="1"/>
              <p:nvPr/>
            </p:nvSpPr>
            <p:spPr>
              <a:xfrm>
                <a:off x="3681007" y="4616536"/>
                <a:ext cx="18778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Receptor grid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6F889E7-DE75-4025-BCA3-15111E35C2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1007" y="4616536"/>
                <a:ext cx="1877868" cy="369332"/>
              </a:xfrm>
              <a:prstGeom prst="rect">
                <a:avLst/>
              </a:prstGeom>
              <a:blipFill>
                <a:blip r:embed="rId4"/>
                <a:stretch>
                  <a:fillRect l="-2922" t="-8197" b="-24590"/>
                </a:stretch>
              </a:blipFill>
            </p:spPr>
            <p:txBody>
              <a:bodyPr/>
              <a:lstStyle/>
              <a:p>
                <a:r>
                  <a:rPr lang="en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ight Brace 13">
            <a:extLst>
              <a:ext uri="{FF2B5EF4-FFF2-40B4-BE49-F238E27FC236}">
                <a16:creationId xmlns:a16="http://schemas.microsoft.com/office/drawing/2014/main" id="{5C26946C-85FB-49DF-82AA-10A3540CDD07}"/>
              </a:ext>
            </a:extLst>
          </p:cNvPr>
          <p:cNvSpPr/>
          <p:nvPr/>
        </p:nvSpPr>
        <p:spPr>
          <a:xfrm>
            <a:off x="8806231" y="1238594"/>
            <a:ext cx="233448" cy="1143000"/>
          </a:xfrm>
          <a:prstGeom prst="righ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1381A1-6E0C-4AAC-AAA9-5070A3058B71}"/>
              </a:ext>
            </a:extLst>
          </p:cNvPr>
          <p:cNvSpPr txBox="1"/>
          <p:nvPr/>
        </p:nvSpPr>
        <p:spPr>
          <a:xfrm>
            <a:off x="9039679" y="1427880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Sector specific</a:t>
            </a:r>
            <a:r>
              <a:rPr lang="en-US" sz="2000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transfer coefficients</a:t>
            </a:r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74B69EAA-CE17-4C23-B793-9F6AD8FF1D05}"/>
              </a:ext>
            </a:extLst>
          </p:cNvPr>
          <p:cNvSpPr/>
          <p:nvPr/>
        </p:nvSpPr>
        <p:spPr>
          <a:xfrm rot="303796">
            <a:off x="6134788" y="3048652"/>
            <a:ext cx="739466" cy="344001"/>
          </a:xfrm>
          <a:prstGeom prst="cloud">
            <a:avLst/>
          </a:prstGeom>
          <a:solidFill>
            <a:schemeClr val="tx2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loud 16">
            <a:extLst>
              <a:ext uri="{FF2B5EF4-FFF2-40B4-BE49-F238E27FC236}">
                <a16:creationId xmlns:a16="http://schemas.microsoft.com/office/drawing/2014/main" id="{0B38788A-782A-4D18-A563-6318D83E4C30}"/>
              </a:ext>
            </a:extLst>
          </p:cNvPr>
          <p:cNvSpPr/>
          <p:nvPr/>
        </p:nvSpPr>
        <p:spPr>
          <a:xfrm rot="12044412">
            <a:off x="5968933" y="5432964"/>
            <a:ext cx="484804" cy="226822"/>
          </a:xfrm>
          <a:prstGeom prst="cloud">
            <a:avLst/>
          </a:prstGeom>
          <a:solidFill>
            <a:schemeClr val="tx2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Car with solid fill">
            <a:extLst>
              <a:ext uri="{FF2B5EF4-FFF2-40B4-BE49-F238E27FC236}">
                <a16:creationId xmlns:a16="http://schemas.microsoft.com/office/drawing/2014/main" id="{A8E67517-2AA7-4F12-9442-8CF469FE8D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09354" y="5384033"/>
            <a:ext cx="572667" cy="457200"/>
          </a:xfrm>
          <a:prstGeom prst="rect">
            <a:avLst/>
          </a:prstGeom>
        </p:spPr>
      </p:pic>
      <p:sp>
        <p:nvSpPr>
          <p:cNvPr id="18" name="Cylinder 17">
            <a:extLst>
              <a:ext uri="{FF2B5EF4-FFF2-40B4-BE49-F238E27FC236}">
                <a16:creationId xmlns:a16="http://schemas.microsoft.com/office/drawing/2014/main" id="{E34D7E87-1E5B-47E7-AE33-36F9EB6754B7}"/>
              </a:ext>
            </a:extLst>
          </p:cNvPr>
          <p:cNvSpPr/>
          <p:nvPr/>
        </p:nvSpPr>
        <p:spPr>
          <a:xfrm flipH="1">
            <a:off x="6121050" y="3272283"/>
            <a:ext cx="96933" cy="1401467"/>
          </a:xfrm>
          <a:prstGeom prst="ca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Graphic 18" descr="Power Plant with solid fill">
            <a:extLst>
              <a:ext uri="{FF2B5EF4-FFF2-40B4-BE49-F238E27FC236}">
                <a16:creationId xmlns:a16="http://schemas.microsoft.com/office/drawing/2014/main" id="{D4921AB7-C8A8-4C9E-AAD3-A2A561DA21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80291" y="3788911"/>
            <a:ext cx="914400" cy="914400"/>
          </a:xfrm>
          <a:prstGeom prst="rect">
            <a:avLst/>
          </a:prstGeom>
        </p:spPr>
      </p:pic>
      <p:pic>
        <p:nvPicPr>
          <p:cNvPr id="21" name="Graphic 20" descr="Production with solid fill">
            <a:extLst>
              <a:ext uri="{FF2B5EF4-FFF2-40B4-BE49-F238E27FC236}">
                <a16:creationId xmlns:a16="http://schemas.microsoft.com/office/drawing/2014/main" id="{35B044AE-2E9F-457F-BEB8-77B6F5BEE5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758247" y="481988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11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/>
      <p:bldP spid="14" grpId="0" animBg="1"/>
      <p:bldP spid="15" grpId="0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619BF85D-497B-4F0E-A485-35A8C792D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8528" y="3385454"/>
            <a:ext cx="3556476" cy="329021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5232319-89D3-4FA5-8637-16D1D0FB12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8719" y="4345596"/>
            <a:ext cx="1410667" cy="13050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F47CFF-50B6-4232-A2BC-59DECD737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222" y="21080"/>
            <a:ext cx="10991088" cy="1198498"/>
          </a:xfrm>
        </p:spPr>
        <p:txBody>
          <a:bodyPr>
            <a:normAutofit/>
          </a:bodyPr>
          <a:lstStyle/>
          <a:p>
            <a:r>
              <a:rPr lang="en-US" sz="3200" dirty="0"/>
              <a:t>Extension with grid-to-grid tracking of PPM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28AA9-2238-4C18-8131-02ADEB1B67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8448" y="1146716"/>
            <a:ext cx="9580541" cy="4351338"/>
          </a:xfrm>
        </p:spPr>
        <p:txBody>
          <a:bodyPr/>
          <a:lstStyle/>
          <a:p>
            <a:r>
              <a:rPr lang="en-US" sz="2000" dirty="0"/>
              <a:t>EMEP CTM can track PPM contributions grid-to-grid (0.1°)</a:t>
            </a:r>
          </a:p>
          <a:p>
            <a:r>
              <a:rPr lang="en-US" sz="2000" dirty="0"/>
              <a:t>4 different vertical emission “layers” (low-level 1&amp;2, industry, power)</a:t>
            </a:r>
          </a:p>
          <a:p>
            <a:r>
              <a:rPr lang="en-US" sz="2000" dirty="0"/>
              <a:t>monthly results allow for sector-specific time patterns</a:t>
            </a:r>
          </a:p>
          <a:p>
            <a:r>
              <a:rPr lang="en-US" sz="2000" dirty="0"/>
              <a:t>five nested resolutions for source grids: 0.1° / 0.2° / 0.5° / 1° (/ 2°)</a:t>
            </a:r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5C26946C-85FB-49DF-82AA-10A3540CDD07}"/>
              </a:ext>
            </a:extLst>
          </p:cNvPr>
          <p:cNvSpPr/>
          <p:nvPr/>
        </p:nvSpPr>
        <p:spPr>
          <a:xfrm>
            <a:off x="8902222" y="1187624"/>
            <a:ext cx="233448" cy="1143000"/>
          </a:xfrm>
          <a:prstGeom prst="righ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1381A1-6E0C-4AAC-AAA9-5070A3058B71}"/>
              </a:ext>
            </a:extLst>
          </p:cNvPr>
          <p:cNvSpPr txBox="1"/>
          <p:nvPr/>
        </p:nvSpPr>
        <p:spPr>
          <a:xfrm>
            <a:off x="9311680" y="1414309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Sector specific</a:t>
            </a:r>
            <a:r>
              <a:rPr lang="en-US" sz="2000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transfer coefficients (0.1°)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60FD13-C434-4653-8906-9E5CA506DA7A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506622" y="4708903"/>
            <a:ext cx="704088" cy="6583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340E53B-3548-44F6-850C-29DFB8C90629}"/>
              </a:ext>
            </a:extLst>
          </p:cNvPr>
          <p:cNvSpPr txBox="1"/>
          <p:nvPr/>
        </p:nvSpPr>
        <p:spPr>
          <a:xfrm>
            <a:off x="1572033" y="2795035"/>
            <a:ext cx="7873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 grid cells in each direction =&gt; Complete domain coverage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8230A1-C19B-4BD8-B52F-C365AE3F546E}"/>
              </a:ext>
            </a:extLst>
          </p:cNvPr>
          <p:cNvSpPr/>
          <p:nvPr/>
        </p:nvSpPr>
        <p:spPr>
          <a:xfrm>
            <a:off x="4511392" y="5572050"/>
            <a:ext cx="377505" cy="34394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BFC4260-AE1C-4833-8D0F-59BF915EB1F3}"/>
                  </a:ext>
                </a:extLst>
              </p:cNvPr>
              <p:cNvSpPr txBox="1"/>
              <p:nvPr/>
            </p:nvSpPr>
            <p:spPr>
              <a:xfrm>
                <a:off x="3780852" y="5929894"/>
                <a:ext cx="187591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Source grid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BFC4260-AE1C-4833-8D0F-59BF915EB1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0852" y="5929894"/>
                <a:ext cx="1875910" cy="307777"/>
              </a:xfrm>
              <a:prstGeom prst="rect">
                <a:avLst/>
              </a:prstGeom>
              <a:blipFill>
                <a:blip r:embed="rId3"/>
                <a:stretch>
                  <a:fillRect l="-974"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FB4CF4B-CFFE-4C9B-8658-E14C98F6B4B8}"/>
                  </a:ext>
                </a:extLst>
              </p:cNvPr>
              <p:cNvSpPr txBox="1"/>
              <p:nvPr/>
            </p:nvSpPr>
            <p:spPr>
              <a:xfrm>
                <a:off x="5901363" y="5240019"/>
                <a:ext cx="18778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Receptor grid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FB4CF4B-CFFE-4C9B-8658-E14C98F6B4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1363" y="5240019"/>
                <a:ext cx="1877868" cy="307777"/>
              </a:xfrm>
              <a:prstGeom prst="rect">
                <a:avLst/>
              </a:prstGeom>
              <a:blipFill>
                <a:blip r:embed="rId4"/>
                <a:stretch>
                  <a:fillRect l="-974"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B879B31-F70D-4DA5-88FE-92A459C1F42F}"/>
              </a:ext>
            </a:extLst>
          </p:cNvPr>
          <p:cNvCxnSpPr>
            <a:cxnSpLocks/>
          </p:cNvCxnSpPr>
          <p:nvPr/>
        </p:nvCxnSpPr>
        <p:spPr>
          <a:xfrm flipH="1" flipV="1">
            <a:off x="5897209" y="5047588"/>
            <a:ext cx="198791" cy="2502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6887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B178B0-6DD8-4A21-B9A4-405E9C0B9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Combination: Sector specific transfer coefficients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8905A67-255B-4101-BA1B-8087E784A78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GAINS transfer coefficients for secondary aerosols: linear approximation of EMEP CTM </a:t>
                </a:r>
              </a:p>
              <a:p>
                <a:r>
                  <a:rPr lang="en-US" sz="2400" dirty="0"/>
                  <a:t>	From source regions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/>
                  <a:t>, source pollutant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, to PM</a:t>
                </a:r>
                <a:r>
                  <a:rPr lang="en-US" sz="2400" baseline="-25000" dirty="0"/>
                  <a:t>2.5</a:t>
                </a:r>
                <a:r>
                  <a:rPr lang="en-US" sz="2400" dirty="0"/>
                  <a:t> in receptor grid cell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2.5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𝑏𝑎𝑠𝑒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2.5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𝑟𝑒𝑑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0.15⋅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𝐸𝑚𝑖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/>
              </a:p>
              <a:p>
                <a:pPr marL="457200" lvl="1" indent="0">
                  <a:buNone/>
                </a:pPr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Grid to grid tracking (“local fraction”) of PPM with EMEP CTM at 0.1⁰, monthly results</a:t>
                </a:r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:r>
                  <a:rPr lang="en-US" sz="2000" dirty="0"/>
                  <a:t>=&gt; sectoral transfer coefficients for PPM: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⋅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p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),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600" b="0" dirty="0">
                    <a:latin typeface="Cambria Math" panose="02040503050406030204" pitchFamily="18" charset="0"/>
                  </a:rPr>
                  <a:t>… source region,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600" dirty="0">
                    <a:latin typeface="Cambria Math" panose="02040503050406030204" pitchFamily="18" charset="0"/>
                  </a:rPr>
                  <a:t>… source sector, </a:t>
                </a:r>
                <a:r>
                  <a:rPr lang="en-US" sz="1600" i="1" dirty="0">
                    <a:latin typeface="Cambria Math" panose="02040503050406030204" pitchFamily="18" charset="0"/>
                  </a:rPr>
                  <a:t>i</a:t>
                </a:r>
                <a:r>
                  <a:rPr lang="en-US" sz="1600" dirty="0">
                    <a:latin typeface="Cambria Math" panose="02040503050406030204" pitchFamily="18" charset="0"/>
                  </a:rPr>
                  <a:t>… receptor grid cell (0.1⁰),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600" dirty="0">
                    <a:latin typeface="Cambria Math" panose="02040503050406030204" pitchFamily="18" charset="0"/>
                  </a:rPr>
                  <a:t>… emission grid cell (0.1⁰),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1600" dirty="0">
                    <a:latin typeface="Cambria Math" panose="02040503050406030204" pitchFamily="18" charset="0"/>
                  </a:rPr>
                  <a:t>…vertical emission layer,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600" dirty="0">
                    <a:latin typeface="Cambria Math" panose="02040503050406030204" pitchFamily="18" charset="0"/>
                  </a:rPr>
                  <a:t>…month</a:t>
                </a:r>
              </a:p>
              <a:p>
                <a:pPr marL="0" indent="0">
                  <a:buNone/>
                </a:pPr>
                <a:r>
                  <a:rPr lang="en-US" sz="1600" b="0" dirty="0"/>
                  <a:t>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… spatial emission distribution pattern</a:t>
                </a:r>
              </a:p>
              <a:p>
                <a:pPr marL="0" indent="0">
                  <a:buNone/>
                </a:pPr>
                <a:r>
                  <a:rPr lang="en-US" sz="1600" dirty="0"/>
                  <a:t>		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… temporal (monthly) emission share</a:t>
                </a:r>
              </a:p>
              <a:p>
                <a:pPr marL="0" indent="0">
                  <a:buNone/>
                </a:pPr>
                <a:r>
                  <a:rPr lang="en-US" sz="1600" dirty="0"/>
                  <a:t>		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… grid-to-grid transfer coefficient from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600" dirty="0"/>
                  <a:t> to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600" dirty="0"/>
                  <a:t> in month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600" dirty="0"/>
                  <a:t> for emission layer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So that 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latin typeface="Cambria Math" panose="02040503050406030204" pitchFamily="18" charset="0"/>
                              </a:rPr>
                              <m:t>PM</m:t>
                            </m:r>
                            <m:r>
                              <a:rPr lang="en-US" sz="2400" baseline="-25000">
                                <a:latin typeface="Cambria Math" panose="02040503050406030204" pitchFamily="18" charset="0"/>
                              </a:rPr>
                              <m:t>2.5</m:t>
                            </m:r>
                          </m:e>
                        </m:d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𝑠𝑐𝑒𝑛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  <m:sup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  <m:sup/>
                              <m:e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𝐸𝑚𝑖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  <m: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𝑠𝑐𝑒𝑛</m:t>
                                    </m:r>
                                  </m:sub>
                                </m:sSub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  <m: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nary>
                          </m:e>
                        </m:nary>
                      </m:e>
                    </m:nary>
                  </m:oMath>
                </a14:m>
                <a:endParaRPr lang="en-US" sz="2400" dirty="0"/>
              </a:p>
              <a:p>
                <a:r>
                  <a:rPr lang="en-US" sz="2400" dirty="0"/>
                  <a:t>	</a:t>
                </a:r>
                <a:r>
                  <a:rPr lang="en-US" sz="2100" dirty="0"/>
                  <a:t>(applying relative sectoral contributions also to SO</a:t>
                </a:r>
                <a:r>
                  <a:rPr lang="en-US" sz="2100" baseline="-25000" dirty="0"/>
                  <a:t>2</a:t>
                </a:r>
                <a:r>
                  <a:rPr lang="en-US" sz="2100" dirty="0"/>
                  <a:t> and NOx transfer coefficients)</a:t>
                </a:r>
              </a:p>
              <a:p>
                <a:pPr lvl="1"/>
                <a:endParaRPr lang="en-US" sz="2400" dirty="0"/>
              </a:p>
              <a:p>
                <a:pPr lvl="1"/>
                <a:endParaRPr lang="en-US" sz="1600" dirty="0"/>
              </a:p>
              <a:p>
                <a:endParaRPr lang="en-US" sz="1800" dirty="0"/>
              </a:p>
              <a:p>
                <a:endParaRPr lang="LID4096" sz="24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8905A67-255B-4101-BA1B-8087E784A7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91" t="-840" b="-3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F44D40-4719-41DC-959B-D06F3B8BE4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36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CB319-AF14-4C9E-898B-B538E88E7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032" y="-101852"/>
            <a:ext cx="10991088" cy="1198498"/>
          </a:xfrm>
        </p:spPr>
        <p:txBody>
          <a:bodyPr/>
          <a:lstStyle/>
          <a:p>
            <a:r>
              <a:rPr lang="en-US" dirty="0"/>
              <a:t>Sector specific transfer coefficients: PPM</a:t>
            </a:r>
          </a:p>
        </p:txBody>
      </p:sp>
      <p:pic>
        <p:nvPicPr>
          <p:cNvPr id="8" name="Content Placeholder 7" descr="A map with a heat map&#10;&#10;Description automatically generated">
            <a:extLst>
              <a:ext uri="{FF2B5EF4-FFF2-40B4-BE49-F238E27FC236}">
                <a16:creationId xmlns:a16="http://schemas.microsoft.com/office/drawing/2014/main" id="{D7644FAF-FFDF-44DF-ABD6-3109BEC941F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51" y="1340768"/>
            <a:ext cx="3575118" cy="268236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B2756-1ABE-4DE1-A6B8-4234456CB4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EB5E65-940A-4D29-8D89-496FFA6F83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FOOTER - Goto 'Insert &gt; Header and footer &gt; Footer'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762327E-5F9E-4B6A-B493-3919102B829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DATE - 'Insert &gt; Header and footer &gt; Fixed'</a:t>
            </a:r>
            <a:endParaRPr lang="en-GB" dirty="0"/>
          </a:p>
        </p:txBody>
      </p:sp>
      <p:pic>
        <p:nvPicPr>
          <p:cNvPr id="10" name="Picture 9" descr="A map of the earth&#10;&#10;Description automatically generated">
            <a:extLst>
              <a:ext uri="{FF2B5EF4-FFF2-40B4-BE49-F238E27FC236}">
                <a16:creationId xmlns:a16="http://schemas.microsoft.com/office/drawing/2014/main" id="{E9CBC581-D9EB-42D0-A646-EAC4785585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06" y="4053486"/>
            <a:ext cx="3575118" cy="26823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971C8ED-37E5-4551-A47B-B39C75A65F29}"/>
              </a:ext>
            </a:extLst>
          </p:cNvPr>
          <p:cNvSpPr txBox="1"/>
          <p:nvPr/>
        </p:nvSpPr>
        <p:spPr>
          <a:xfrm>
            <a:off x="971596" y="1160127"/>
            <a:ext cx="218521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(Coal) power plants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9D7D2A-1C09-4BEC-9CA4-B4FBE2D8DCC1}"/>
              </a:ext>
            </a:extLst>
          </p:cNvPr>
          <p:cNvSpPr txBox="1"/>
          <p:nvPr/>
        </p:nvSpPr>
        <p:spPr>
          <a:xfrm rot="16200000">
            <a:off x="-680084" y="195609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Linear scale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293C6C-6C0E-45F7-909D-7F9805576AD1}"/>
              </a:ext>
            </a:extLst>
          </p:cNvPr>
          <p:cNvSpPr txBox="1"/>
          <p:nvPr/>
        </p:nvSpPr>
        <p:spPr>
          <a:xfrm rot="16200000">
            <a:off x="-722310" y="521000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Logarithmic scale</a:t>
            </a:r>
          </a:p>
        </p:txBody>
      </p:sp>
      <p:pic>
        <p:nvPicPr>
          <p:cNvPr id="15" name="Picture 14" descr="A map of a region&#10;&#10;Description automatically generated">
            <a:extLst>
              <a:ext uri="{FF2B5EF4-FFF2-40B4-BE49-F238E27FC236}">
                <a16:creationId xmlns:a16="http://schemas.microsoft.com/office/drawing/2014/main" id="{34557464-B0B3-4C25-B8F3-C28FA263A1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350" y="1371126"/>
            <a:ext cx="3575118" cy="268236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F8D9208-27CD-4C38-9CA9-DF2033306900}"/>
              </a:ext>
            </a:extLst>
          </p:cNvPr>
          <p:cNvSpPr txBox="1"/>
          <p:nvPr/>
        </p:nvSpPr>
        <p:spPr>
          <a:xfrm>
            <a:off x="4727848" y="1186460"/>
            <a:ext cx="201850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Heavy duty trucks</a:t>
            </a:r>
          </a:p>
        </p:txBody>
      </p:sp>
      <p:pic>
        <p:nvPicPr>
          <p:cNvPr id="18" name="Picture 17" descr="A map of the weather&#10;&#10;Description automatically generated">
            <a:extLst>
              <a:ext uri="{FF2B5EF4-FFF2-40B4-BE49-F238E27FC236}">
                <a16:creationId xmlns:a16="http://schemas.microsoft.com/office/drawing/2014/main" id="{71EDBE20-34B2-4AF4-8BBB-D0D3778AFE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350" y="4035571"/>
            <a:ext cx="3575118" cy="2682360"/>
          </a:xfrm>
          <a:prstGeom prst="rect">
            <a:avLst/>
          </a:prstGeom>
        </p:spPr>
      </p:pic>
      <p:pic>
        <p:nvPicPr>
          <p:cNvPr id="22" name="Picture 21" descr="A map with a heat map&#10;&#10;Description automatically generated">
            <a:extLst>
              <a:ext uri="{FF2B5EF4-FFF2-40B4-BE49-F238E27FC236}">
                <a16:creationId xmlns:a16="http://schemas.microsoft.com/office/drawing/2014/main" id="{23949749-6845-47C9-85B8-B4860D390F1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703" y="1371126"/>
            <a:ext cx="3575118" cy="268236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001F560-F578-4A06-A0ED-760790C71F12}"/>
              </a:ext>
            </a:extLst>
          </p:cNvPr>
          <p:cNvSpPr txBox="1"/>
          <p:nvPr/>
        </p:nvSpPr>
        <p:spPr>
          <a:xfrm>
            <a:off x="8541347" y="1195578"/>
            <a:ext cx="156966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Heating: rural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81BF28E-F5A3-4979-8667-663D73EB2EA8}"/>
              </a:ext>
            </a:extLst>
          </p:cNvPr>
          <p:cNvSpPr txBox="1"/>
          <p:nvPr/>
        </p:nvSpPr>
        <p:spPr>
          <a:xfrm>
            <a:off x="258748" y="722645"/>
            <a:ext cx="5705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few examples from Romania (~45 sectors in total…)</a:t>
            </a:r>
          </a:p>
        </p:txBody>
      </p:sp>
      <p:pic>
        <p:nvPicPr>
          <p:cNvPr id="26" name="Picture 25" descr="A map of the weather&#10;&#10;Description automatically generated">
            <a:extLst>
              <a:ext uri="{FF2B5EF4-FFF2-40B4-BE49-F238E27FC236}">
                <a16:creationId xmlns:a16="http://schemas.microsoft.com/office/drawing/2014/main" id="{B1ACFBF8-4245-4479-9C0E-48DEA5C2F85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593" y="4052507"/>
            <a:ext cx="3499336" cy="262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89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3" grpId="0" animBg="1"/>
    </p:bldLst>
  </p:timing>
</p:sld>
</file>

<file path=ppt/theme/theme1.xml><?xml version="1.0" encoding="utf-8"?>
<a:theme xmlns:a="http://schemas.openxmlformats.org/drawingml/2006/main" name="iiasa-pptx-template-dark-&amp;-light">
  <a:themeElements>
    <a:clrScheme name="iiasa-version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iasa-version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iasa-version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iasa-light-version">
  <a:themeElements>
    <a:clrScheme name="iiasa-version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iasa-version4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iasa-version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IASA-ligh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iiasa-pptx-template-dark-&amp;-light">
  <a:themeElements>
    <a:clrScheme name="iiasa-version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iasa-version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iasa-version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iiasa-light-version">
  <a:themeElements>
    <a:clrScheme name="iiasa-version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iasa-version4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iasa-version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emplate_2020_PPT Presentation 16-9">
  <a:themeElements>
    <a:clrScheme name="Custom 9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754A1"/>
      </a:accent1>
      <a:accent2>
        <a:srgbClr val="61C6C0"/>
      </a:accent2>
      <a:accent3>
        <a:srgbClr val="207F6E"/>
      </a:accent3>
      <a:accent4>
        <a:srgbClr val="FCBB40"/>
      </a:accent4>
      <a:accent5>
        <a:srgbClr val="EE696B"/>
      </a:accent5>
      <a:accent6>
        <a:srgbClr val="684C94"/>
      </a:accent6>
      <a:hlink>
        <a:srgbClr val="61ADC0"/>
      </a:hlink>
      <a:folHlink>
        <a:srgbClr val="617FC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2F41CB60-87CF-8D48-BA3B-12F69730358A}" vid="{3529B047-C679-7C47-A885-56C46C976CDC}"/>
    </a:ext>
  </a:extLst>
</a:theme>
</file>

<file path=ppt/theme/theme7.xml><?xml version="1.0" encoding="utf-8"?>
<a:theme xmlns:a="http://schemas.openxmlformats.org/drawingml/2006/main" name="IIASA alternatives">
  <a:themeElements>
    <a:clrScheme name="Custom 1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61C6C0"/>
      </a:accent2>
      <a:accent3>
        <a:srgbClr val="207F6E"/>
      </a:accent3>
      <a:accent4>
        <a:srgbClr val="FCBB40"/>
      </a:accent4>
      <a:accent5>
        <a:srgbClr val="EE696B"/>
      </a:accent5>
      <a:accent6>
        <a:srgbClr val="684C94"/>
      </a:accent6>
      <a:hlink>
        <a:srgbClr val="61ADC0"/>
      </a:hlink>
      <a:folHlink>
        <a:srgbClr val="617FC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2F41CB60-87CF-8D48-BA3B-12F69730358A}" vid="{277F160F-5B48-354E-BCB5-A75D265C5F4F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31CE1A84E4024F8BDA96CB03543DE8" ma:contentTypeVersion="38" ma:contentTypeDescription="Create a new document." ma:contentTypeScope="" ma:versionID="dbb46606deef0083fa153291d49a7ac3">
  <xsd:schema xmlns:xsd="http://www.w3.org/2001/XMLSchema" xmlns:xs="http://www.w3.org/2001/XMLSchema" xmlns:p="http://schemas.microsoft.com/office/2006/metadata/properties" xmlns:ns2="00be13e4-28da-4d9f-987e-6d6fe5e9883a" xmlns:ns3="74533353-90fd-4cb6-922c-36c7b826e6c6" targetNamespace="http://schemas.microsoft.com/office/2006/metadata/properties" ma:root="true" ma:fieldsID="616e91d0f7088bfa5366ac57e3e1cc24" ns2:_="" ns3:_="">
    <xsd:import namespace="00be13e4-28da-4d9f-987e-6d6fe5e9883a"/>
    <xsd:import namespace="74533353-90fd-4cb6-922c-36c7b826e6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Teams_Channel_Section_Locatio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Statu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be13e4-28da-4d9f-987e-6d6fe5e988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NotebookType" ma:index="13" nillable="true" ma:displayName="Notebook Type" ma:internalName="NotebookType">
      <xsd:simpleType>
        <xsd:restriction base="dms:Text"/>
      </xsd:simpleType>
    </xsd:element>
    <xsd:element name="FolderType" ma:index="14" nillable="true" ma:displayName="Folder Type" ma:internalName="FolderType">
      <xsd:simpleType>
        <xsd:restriction base="dms:Text"/>
      </xsd:simpleType>
    </xsd:element>
    <xsd:element name="CultureName" ma:index="15" nillable="true" ma:displayName="Culture Name" ma:internalName="CultureName">
      <xsd:simpleType>
        <xsd:restriction base="dms:Text"/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msChannelId" ma:index="17" nillable="true" ma:displayName="Teams Channel Id" ma:internalName="TeamsChannelId">
      <xsd:simpleType>
        <xsd:restriction base="dms:Text"/>
      </xsd:simpleType>
    </xsd:element>
    <xsd:element name="Owner" ma:index="18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9" nillable="true" ma:displayName="Math Settings" ma:internalName="Math_Settings">
      <xsd:simpleType>
        <xsd:restriction base="dms:Text"/>
      </xsd:simpleType>
    </xsd:element>
    <xsd:element name="DefaultSectionNames" ma:index="20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1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22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23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24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5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6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7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8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9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30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31" nillable="true" ma:displayName="Is Collaboration Space Locked" ma:internalName="Is_Collaboration_Space_Locked">
      <xsd:simpleType>
        <xsd:restriction base="dms:Boolean"/>
      </xsd:simpleType>
    </xsd:element>
    <xsd:element name="IsNotebookLocked" ma:index="32" nillable="true" ma:displayName="Is Notebook Locked" ma:internalName="IsNotebookLocked">
      <xsd:simpleType>
        <xsd:restriction base="dms:Boolean"/>
      </xsd:simpleType>
    </xsd:element>
    <xsd:element name="Teams_Channel_Section_Location" ma:index="33" nillable="true" ma:displayName="Teams Channel Section Location" ma:internalName="Teams_Channel_Section_Location">
      <xsd:simpleType>
        <xsd:restriction base="dms:Text"/>
      </xsd:simpleType>
    </xsd:element>
    <xsd:element name="MediaServiceAutoTags" ma:index="34" nillable="true" ma:displayName="Tags" ma:internalName="MediaServiceAutoTags" ma:readOnly="true">
      <xsd:simpleType>
        <xsd:restriction base="dms:Text"/>
      </xsd:simpleType>
    </xsd:element>
    <xsd:element name="MediaServiceOCR" ma:index="3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3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42" nillable="true" ma:taxonomy="true" ma:internalName="lcf76f155ced4ddcb4097134ff3c332f" ma:taxonomyFieldName="MediaServiceImageTags" ma:displayName="Image Tags" ma:readOnly="false" ma:fieldId="{5cf76f15-5ced-4ddc-b409-7134ff3c332f}" ma:taxonomyMulti="true" ma:sspId="6b2b414a-4870-4b76-be62-ecc4760d58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Status" ma:index="44" nillable="true" ma:displayName="Status" ma:format="Dropdown" ma:internalName="Status">
      <xsd:simpleType>
        <xsd:restriction base="dms:Choice">
          <xsd:enumeration value="Documentation"/>
          <xsd:enumeration value="Current"/>
          <xsd:enumeration value="Old"/>
        </xsd:restriction>
      </xsd:simpleType>
    </xsd:element>
    <xsd:element name="MediaServiceObjectDetectorVersions" ma:index="4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533353-90fd-4cb6-922c-36c7b826e6c6" elementFormDefault="qualified">
    <xsd:import namespace="http://schemas.microsoft.com/office/2006/documentManagement/types"/>
    <xsd:import namespace="http://schemas.microsoft.com/office/infopath/2007/PartnerControls"/>
    <xsd:element name="SharedWithUsers" ma:index="3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4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43" nillable="true" ma:displayName="Taxonomy Catch All Column" ma:hidden="true" ma:list="{d25ad607-c9f8-42b5-8445-3ae331f47c2e}" ma:internalName="TaxCatchAll" ma:showField="CatchAllData" ma:web="74533353-90fd-4cb6-922c-36c7b826e6c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bookType xmlns="00be13e4-28da-4d9f-987e-6d6fe5e9883a" xsi:nil="true"/>
    <CultureName xmlns="00be13e4-28da-4d9f-987e-6d6fe5e9883a" xsi:nil="true"/>
    <Has_Leaders_Only_SectionGroup xmlns="00be13e4-28da-4d9f-987e-6d6fe5e9883a" xsi:nil="true"/>
    <TaxCatchAll xmlns="74533353-90fd-4cb6-922c-36c7b826e6c6" xsi:nil="true"/>
    <Templates xmlns="00be13e4-28da-4d9f-987e-6d6fe5e9883a" xsi:nil="true"/>
    <Members xmlns="00be13e4-28da-4d9f-987e-6d6fe5e9883a">
      <UserInfo>
        <DisplayName/>
        <AccountId xsi:nil="true"/>
        <AccountType/>
      </UserInfo>
    </Members>
    <AppVersion xmlns="00be13e4-28da-4d9f-987e-6d6fe5e9883a" xsi:nil="true"/>
    <LMS_Mappings xmlns="00be13e4-28da-4d9f-987e-6d6fe5e9883a" xsi:nil="true"/>
    <Invited_Leaders xmlns="00be13e4-28da-4d9f-987e-6d6fe5e9883a" xsi:nil="true"/>
    <IsNotebookLocked xmlns="00be13e4-28da-4d9f-987e-6d6fe5e9883a" xsi:nil="true"/>
    <FolderType xmlns="00be13e4-28da-4d9f-987e-6d6fe5e9883a" xsi:nil="true"/>
    <Distribution_Groups xmlns="00be13e4-28da-4d9f-987e-6d6fe5e9883a" xsi:nil="true"/>
    <Self_Registration_Enabled xmlns="00be13e4-28da-4d9f-987e-6d6fe5e9883a" xsi:nil="true"/>
    <Leaders xmlns="00be13e4-28da-4d9f-987e-6d6fe5e9883a">
      <UserInfo>
        <DisplayName/>
        <AccountId xsi:nil="true"/>
        <AccountType/>
      </UserInfo>
    </Leaders>
    <lcf76f155ced4ddcb4097134ff3c332f xmlns="00be13e4-28da-4d9f-987e-6d6fe5e9883a">
      <Terms xmlns="http://schemas.microsoft.com/office/infopath/2007/PartnerControls"/>
    </lcf76f155ced4ddcb4097134ff3c332f>
    <Math_Settings xmlns="00be13e4-28da-4d9f-987e-6d6fe5e9883a" xsi:nil="true"/>
    <Member_Groups xmlns="00be13e4-28da-4d9f-987e-6d6fe5e9883a">
      <UserInfo>
        <DisplayName/>
        <AccountId xsi:nil="true"/>
        <AccountType/>
      </UserInfo>
    </Member_Groups>
    <TeamsChannelId xmlns="00be13e4-28da-4d9f-987e-6d6fe5e9883a" xsi:nil="true"/>
    <Owner xmlns="00be13e4-28da-4d9f-987e-6d6fe5e9883a">
      <UserInfo>
        <DisplayName/>
        <AccountId xsi:nil="true"/>
        <AccountType/>
      </UserInfo>
    </Owner>
    <Status xmlns="00be13e4-28da-4d9f-987e-6d6fe5e9883a" xsi:nil="true"/>
    <DefaultSectionNames xmlns="00be13e4-28da-4d9f-987e-6d6fe5e9883a" xsi:nil="true"/>
    <Invited_Members xmlns="00be13e4-28da-4d9f-987e-6d6fe5e9883a" xsi:nil="true"/>
    <Is_Collaboration_Space_Locked xmlns="00be13e4-28da-4d9f-987e-6d6fe5e9883a" xsi:nil="true"/>
    <Teams_Channel_Section_Location xmlns="00be13e4-28da-4d9f-987e-6d6fe5e9883a" xsi:nil="true"/>
  </documentManagement>
</p:properties>
</file>

<file path=customXml/itemProps1.xml><?xml version="1.0" encoding="utf-8"?>
<ds:datastoreItem xmlns:ds="http://schemas.openxmlformats.org/officeDocument/2006/customXml" ds:itemID="{4E1EBE04-4390-40A4-B452-1D6905DDE9A3}"/>
</file>

<file path=customXml/itemProps2.xml><?xml version="1.0" encoding="utf-8"?>
<ds:datastoreItem xmlns:ds="http://schemas.openxmlformats.org/officeDocument/2006/customXml" ds:itemID="{41E768D3-343A-47DE-BCC9-4ADA0CB7A7DA}"/>
</file>

<file path=customXml/itemProps3.xml><?xml version="1.0" encoding="utf-8"?>
<ds:datastoreItem xmlns:ds="http://schemas.openxmlformats.org/officeDocument/2006/customXml" ds:itemID="{2004387E-E067-465D-B438-CC54D4E51CA5}"/>
</file>

<file path=docProps/app.xml><?xml version="1.0" encoding="utf-8"?>
<Properties xmlns="http://schemas.openxmlformats.org/officeDocument/2006/extended-properties" xmlns:vt="http://schemas.openxmlformats.org/officeDocument/2006/docPropsVTypes">
  <TotalTime>7864</TotalTime>
  <Words>1642</Words>
  <Application>Microsoft Office PowerPoint</Application>
  <PresentationFormat>Widescreen</PresentationFormat>
  <Paragraphs>203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Arial</vt:lpstr>
      <vt:lpstr>Arial Narrow</vt:lpstr>
      <vt:lpstr>Calibri</vt:lpstr>
      <vt:lpstr>Cambria Math</vt:lpstr>
      <vt:lpstr>Courier New</vt:lpstr>
      <vt:lpstr>Tahoma</vt:lpstr>
      <vt:lpstr>Wingdings</vt:lpstr>
      <vt:lpstr>iiasa-pptx-template-dark-&amp;-light</vt:lpstr>
      <vt:lpstr>iiasa-light-version</vt:lpstr>
      <vt:lpstr>IIASA-light</vt:lpstr>
      <vt:lpstr>1_iiasa-pptx-template-dark-&amp;-light</vt:lpstr>
      <vt:lpstr>1_iiasa-light-version</vt:lpstr>
      <vt:lpstr>template_2020_PPT Presentation 16-9</vt:lpstr>
      <vt:lpstr>IIASA alternatives</vt:lpstr>
      <vt:lpstr>Calculating ambient PM2.5 and health impacts in GAINS</vt:lpstr>
      <vt:lpstr>Principles: PM2.5</vt:lpstr>
      <vt:lpstr>How GAINS calculates ambient PM: Transfer coefficients</vt:lpstr>
      <vt:lpstr>Transfer coefficients</vt:lpstr>
      <vt:lpstr>Examples of transfer coefficients</vt:lpstr>
      <vt:lpstr>Extension with grid-to-grid tracking of PPM</vt:lpstr>
      <vt:lpstr>Extension with grid-to-grid tracking of PPM</vt:lpstr>
      <vt:lpstr>Combination: Sector specific transfer coefficients</vt:lpstr>
      <vt:lpstr>Sector specific transfer coefficients: PPM</vt:lpstr>
      <vt:lpstr>Downscaling based on uEMEP</vt:lpstr>
      <vt:lpstr>Ambient PM2.5: Contributions from sectors (2015)</vt:lpstr>
      <vt:lpstr>Ambient PM2.5 concentrations</vt:lpstr>
      <vt:lpstr>Ambient PM2.5 concentrations – validation</vt:lpstr>
      <vt:lpstr>PM2.5 and human health</vt:lpstr>
      <vt:lpstr>Health impact calculations in GAINS</vt:lpstr>
      <vt:lpstr>Basic principle of the calculation</vt:lpstr>
      <vt:lpstr>Years of life lost, Loss of life expectancy</vt:lpstr>
      <vt:lpstr>Ground-level ozone</vt:lpstr>
      <vt:lpstr>Ground-level ozone</vt:lpstr>
      <vt:lpstr>What GAINS-Europe online currently offers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Calculating ambient PM2.5 and health impacts in GAINS</dc:title>
  <dc:creator>KIESEWETTER Gregor</dc:creator>
  <cp:lastModifiedBy>present one</cp:lastModifiedBy>
  <cp:revision>35</cp:revision>
  <dcterms:created xsi:type="dcterms:W3CDTF">2020-10-22T07:51:56Z</dcterms:created>
  <dcterms:modified xsi:type="dcterms:W3CDTF">2023-11-09T11:17:30Z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0x010100C431CE1A84E4024F8BDA96CB03543DE8</vt:lpwstr>
  </property>
</Properties>
</file>