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92" r:id="rId5"/>
  </p:sldMasterIdLst>
  <p:sldIdLst>
    <p:sldId id="265" r:id="rId6"/>
    <p:sldId id="281" r:id="rId7"/>
    <p:sldId id="282" r:id="rId8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A9950E-CA94-4D3F-8861-FE06B6BF7309}" v="6" dt="2020-10-08T08:05:37.9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08"/>
      </p:cViewPr>
      <p:guideLst>
        <p:guide orient="horz" pos="1071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N Markus" userId="b7bbfcee-b832-4762-8d79-798cedef740e" providerId="ADAL" clId="{8AA9950E-CA94-4D3F-8861-FE06B6BF7309}"/>
    <pc:docChg chg="undo custSel addSld delSld modSld">
      <pc:chgData name="AMANN Markus" userId="b7bbfcee-b832-4762-8d79-798cedef740e" providerId="ADAL" clId="{8AA9950E-CA94-4D3F-8861-FE06B6BF7309}" dt="2020-10-08T08:32:22.904" v="1675" actId="20577"/>
      <pc:docMkLst>
        <pc:docMk/>
      </pc:docMkLst>
      <pc:sldChg chg="addSp modSp mod">
        <pc:chgData name="AMANN Markus" userId="b7bbfcee-b832-4762-8d79-798cedef740e" providerId="ADAL" clId="{8AA9950E-CA94-4D3F-8861-FE06B6BF7309}" dt="2020-10-08T08:12:56.304" v="1662" actId="1076"/>
        <pc:sldMkLst>
          <pc:docMk/>
          <pc:sldMk cId="1228090355" sldId="265"/>
        </pc:sldMkLst>
        <pc:spChg chg="mod">
          <ac:chgData name="AMANN Markus" userId="b7bbfcee-b832-4762-8d79-798cedef740e" providerId="ADAL" clId="{8AA9950E-CA94-4D3F-8861-FE06B6BF7309}" dt="2020-10-08T08:06:31.181" v="1660" actId="1076"/>
          <ac:spMkLst>
            <pc:docMk/>
            <pc:sldMk cId="1228090355" sldId="265"/>
            <ac:spMk id="5" creationId="{00000000-0000-0000-0000-000000000000}"/>
          </ac:spMkLst>
        </pc:spChg>
        <pc:spChg chg="mod">
          <ac:chgData name="AMANN Markus" userId="b7bbfcee-b832-4762-8d79-798cedef740e" providerId="ADAL" clId="{8AA9950E-CA94-4D3F-8861-FE06B6BF7309}" dt="2020-10-08T08:12:56.304" v="1662" actId="1076"/>
          <ac:spMkLst>
            <pc:docMk/>
            <pc:sldMk cId="1228090355" sldId="265"/>
            <ac:spMk id="62465" creationId="{00000000-0000-0000-0000-000000000000}"/>
          </ac:spMkLst>
        </pc:spChg>
        <pc:picChg chg="add mod">
          <ac:chgData name="AMANN Markus" userId="b7bbfcee-b832-4762-8d79-798cedef740e" providerId="ADAL" clId="{8AA9950E-CA94-4D3F-8861-FE06B6BF7309}" dt="2020-10-08T08:06:15.357" v="1653" actId="1076"/>
          <ac:picMkLst>
            <pc:docMk/>
            <pc:sldMk cId="1228090355" sldId="265"/>
            <ac:picMk id="3" creationId="{D8A17890-24F5-4AEF-A23A-2769EDA6D605}"/>
          </ac:picMkLst>
        </pc:picChg>
        <pc:picChg chg="add mod">
          <ac:chgData name="AMANN Markus" userId="b7bbfcee-b832-4762-8d79-798cedef740e" providerId="ADAL" clId="{8AA9950E-CA94-4D3F-8861-FE06B6BF7309}" dt="2020-10-08T08:05:16.079" v="1637" actId="14100"/>
          <ac:picMkLst>
            <pc:docMk/>
            <pc:sldMk cId="1228090355" sldId="265"/>
            <ac:picMk id="6" creationId="{1EB921E8-AF45-4B08-8777-2521D442FE30}"/>
          </ac:picMkLst>
        </pc:picChg>
        <pc:picChg chg="add mod modCrop">
          <ac:chgData name="AMANN Markus" userId="b7bbfcee-b832-4762-8d79-798cedef740e" providerId="ADAL" clId="{8AA9950E-CA94-4D3F-8861-FE06B6BF7309}" dt="2020-10-08T08:08:35.847" v="1661" actId="1076"/>
          <ac:picMkLst>
            <pc:docMk/>
            <pc:sldMk cId="1228090355" sldId="265"/>
            <ac:picMk id="8" creationId="{2C4BE7CA-293D-433A-8DFF-914C9CCC6C24}"/>
          </ac:picMkLst>
        </pc:picChg>
      </pc:sldChg>
      <pc:sldChg chg="del">
        <pc:chgData name="AMANN Markus" userId="b7bbfcee-b832-4762-8d79-798cedef740e" providerId="ADAL" clId="{8AA9950E-CA94-4D3F-8861-FE06B6BF7309}" dt="2020-10-08T07:27:04.275" v="0" actId="47"/>
        <pc:sldMkLst>
          <pc:docMk/>
          <pc:sldMk cId="1757693962" sldId="271"/>
        </pc:sldMkLst>
      </pc:sldChg>
      <pc:sldChg chg="del">
        <pc:chgData name="AMANN Markus" userId="b7bbfcee-b832-4762-8d79-798cedef740e" providerId="ADAL" clId="{8AA9950E-CA94-4D3F-8861-FE06B6BF7309}" dt="2020-10-08T07:27:04.275" v="0" actId="47"/>
        <pc:sldMkLst>
          <pc:docMk/>
          <pc:sldMk cId="2350699049" sldId="272"/>
        </pc:sldMkLst>
      </pc:sldChg>
      <pc:sldChg chg="del">
        <pc:chgData name="AMANN Markus" userId="b7bbfcee-b832-4762-8d79-798cedef740e" providerId="ADAL" clId="{8AA9950E-CA94-4D3F-8861-FE06B6BF7309}" dt="2020-10-08T07:27:04.275" v="0" actId="47"/>
        <pc:sldMkLst>
          <pc:docMk/>
          <pc:sldMk cId="2552535934" sldId="273"/>
        </pc:sldMkLst>
      </pc:sldChg>
      <pc:sldChg chg="del">
        <pc:chgData name="AMANN Markus" userId="b7bbfcee-b832-4762-8d79-798cedef740e" providerId="ADAL" clId="{8AA9950E-CA94-4D3F-8861-FE06B6BF7309}" dt="2020-10-08T07:27:04.275" v="0" actId="47"/>
        <pc:sldMkLst>
          <pc:docMk/>
          <pc:sldMk cId="2465912889" sldId="274"/>
        </pc:sldMkLst>
      </pc:sldChg>
      <pc:sldChg chg="del">
        <pc:chgData name="AMANN Markus" userId="b7bbfcee-b832-4762-8d79-798cedef740e" providerId="ADAL" clId="{8AA9950E-CA94-4D3F-8861-FE06B6BF7309}" dt="2020-10-08T07:27:04.275" v="0" actId="47"/>
        <pc:sldMkLst>
          <pc:docMk/>
          <pc:sldMk cId="1266923726" sldId="275"/>
        </pc:sldMkLst>
      </pc:sldChg>
      <pc:sldChg chg="del">
        <pc:chgData name="AMANN Markus" userId="b7bbfcee-b832-4762-8d79-798cedef740e" providerId="ADAL" clId="{8AA9950E-CA94-4D3F-8861-FE06B6BF7309}" dt="2020-10-08T07:27:04.275" v="0" actId="47"/>
        <pc:sldMkLst>
          <pc:docMk/>
          <pc:sldMk cId="2802555702" sldId="276"/>
        </pc:sldMkLst>
      </pc:sldChg>
      <pc:sldChg chg="del">
        <pc:chgData name="AMANN Markus" userId="b7bbfcee-b832-4762-8d79-798cedef740e" providerId="ADAL" clId="{8AA9950E-CA94-4D3F-8861-FE06B6BF7309}" dt="2020-10-08T07:27:04.275" v="0" actId="47"/>
        <pc:sldMkLst>
          <pc:docMk/>
          <pc:sldMk cId="3630412486" sldId="278"/>
        </pc:sldMkLst>
      </pc:sldChg>
      <pc:sldChg chg="del">
        <pc:chgData name="AMANN Markus" userId="b7bbfcee-b832-4762-8d79-798cedef740e" providerId="ADAL" clId="{8AA9950E-CA94-4D3F-8861-FE06B6BF7309}" dt="2020-10-08T07:52:04.036" v="1559" actId="47"/>
        <pc:sldMkLst>
          <pc:docMk/>
          <pc:sldMk cId="1754790619" sldId="280"/>
        </pc:sldMkLst>
      </pc:sldChg>
      <pc:sldChg chg="addSp delSp modSp new mod modClrScheme chgLayout">
        <pc:chgData name="AMANN Markus" userId="b7bbfcee-b832-4762-8d79-798cedef740e" providerId="ADAL" clId="{8AA9950E-CA94-4D3F-8861-FE06B6BF7309}" dt="2020-10-08T08:32:22.904" v="1675" actId="20577"/>
        <pc:sldMkLst>
          <pc:docMk/>
          <pc:sldMk cId="2109917928" sldId="281"/>
        </pc:sldMkLst>
        <pc:spChg chg="mod ord">
          <ac:chgData name="AMANN Markus" userId="b7bbfcee-b832-4762-8d79-798cedef740e" providerId="ADAL" clId="{8AA9950E-CA94-4D3F-8861-FE06B6BF7309}" dt="2020-10-08T07:59:23.259" v="1621" actId="122"/>
          <ac:spMkLst>
            <pc:docMk/>
            <pc:sldMk cId="2109917928" sldId="281"/>
            <ac:spMk id="2" creationId="{7D826BAC-1194-4818-BABC-D033BF9CF2E4}"/>
          </ac:spMkLst>
        </pc:spChg>
        <pc:spChg chg="del mod ord">
          <ac:chgData name="AMANN Markus" userId="b7bbfcee-b832-4762-8d79-798cedef740e" providerId="ADAL" clId="{8AA9950E-CA94-4D3F-8861-FE06B6BF7309}" dt="2020-10-08T07:27:26.854" v="17" actId="700"/>
          <ac:spMkLst>
            <pc:docMk/>
            <pc:sldMk cId="2109917928" sldId="281"/>
            <ac:spMk id="3" creationId="{64B5FCA8-BE8A-4CEA-B4DA-6A725835C017}"/>
          </ac:spMkLst>
        </pc:spChg>
        <pc:spChg chg="add mod ord">
          <ac:chgData name="AMANN Markus" userId="b7bbfcee-b832-4762-8d79-798cedef740e" providerId="ADAL" clId="{8AA9950E-CA94-4D3F-8861-FE06B6BF7309}" dt="2020-10-08T08:32:22.904" v="1675" actId="20577"/>
          <ac:spMkLst>
            <pc:docMk/>
            <pc:sldMk cId="2109917928" sldId="281"/>
            <ac:spMk id="4" creationId="{33421184-CA41-4525-8652-BDD078907DD3}"/>
          </ac:spMkLst>
        </pc:spChg>
        <pc:spChg chg="add mod ord">
          <ac:chgData name="AMANN Markus" userId="b7bbfcee-b832-4762-8d79-798cedef740e" providerId="ADAL" clId="{8AA9950E-CA94-4D3F-8861-FE06B6BF7309}" dt="2020-10-08T08:02:08.248" v="1624" actId="1076"/>
          <ac:spMkLst>
            <pc:docMk/>
            <pc:sldMk cId="2109917928" sldId="281"/>
            <ac:spMk id="5" creationId="{009B4BB8-013C-43D7-95D8-1C5EFCA0115E}"/>
          </ac:spMkLst>
        </pc:spChg>
        <pc:picChg chg="add mod">
          <ac:chgData name="AMANN Markus" userId="b7bbfcee-b832-4762-8d79-798cedef740e" providerId="ADAL" clId="{8AA9950E-CA94-4D3F-8861-FE06B6BF7309}" dt="2020-10-08T07:56:52.568" v="1614" actId="14100"/>
          <ac:picMkLst>
            <pc:docMk/>
            <pc:sldMk cId="2109917928" sldId="281"/>
            <ac:picMk id="7" creationId="{112EC7EB-684C-484B-9078-40D207E805CA}"/>
          </ac:picMkLst>
        </pc:picChg>
        <pc:picChg chg="add mod">
          <ac:chgData name="AMANN Markus" userId="b7bbfcee-b832-4762-8d79-798cedef740e" providerId="ADAL" clId="{8AA9950E-CA94-4D3F-8861-FE06B6BF7309}" dt="2020-10-08T07:56:41.800" v="1611" actId="1076"/>
          <ac:picMkLst>
            <pc:docMk/>
            <pc:sldMk cId="2109917928" sldId="281"/>
            <ac:picMk id="9" creationId="{D69FBE2D-4ACB-4726-B770-E1680FA4E8DC}"/>
          </ac:picMkLst>
        </pc:picChg>
      </pc:sldChg>
      <pc:sldChg chg="addSp delSp modSp new mod chgLayout">
        <pc:chgData name="AMANN Markus" userId="b7bbfcee-b832-4762-8d79-798cedef740e" providerId="ADAL" clId="{8AA9950E-CA94-4D3F-8861-FE06B6BF7309}" dt="2020-10-08T07:51:59.044" v="1558" actId="1076"/>
        <pc:sldMkLst>
          <pc:docMk/>
          <pc:sldMk cId="1921290101" sldId="282"/>
        </pc:sldMkLst>
        <pc:spChg chg="mod ord">
          <ac:chgData name="AMANN Markus" userId="b7bbfcee-b832-4762-8d79-798cedef740e" providerId="ADAL" clId="{8AA9950E-CA94-4D3F-8861-FE06B6BF7309}" dt="2020-10-08T07:51:59.044" v="1558" actId="1076"/>
          <ac:spMkLst>
            <pc:docMk/>
            <pc:sldMk cId="1921290101" sldId="282"/>
            <ac:spMk id="2" creationId="{8F0433DA-3FDC-40CE-9A00-D70052351F13}"/>
          </ac:spMkLst>
        </pc:spChg>
        <pc:spChg chg="mod ord">
          <ac:chgData name="AMANN Markus" userId="b7bbfcee-b832-4762-8d79-798cedef740e" providerId="ADAL" clId="{8AA9950E-CA94-4D3F-8861-FE06B6BF7309}" dt="2020-10-08T07:51:52.521" v="1557" actId="1076"/>
          <ac:spMkLst>
            <pc:docMk/>
            <pc:sldMk cId="1921290101" sldId="282"/>
            <ac:spMk id="3" creationId="{1BDD0C53-9EEE-43D3-BC0C-770528FF2C61}"/>
          </ac:spMkLst>
        </pc:spChg>
        <pc:spChg chg="del">
          <ac:chgData name="AMANN Markus" userId="b7bbfcee-b832-4762-8d79-798cedef740e" providerId="ADAL" clId="{8AA9950E-CA94-4D3F-8861-FE06B6BF7309}" dt="2020-10-08T07:38:03.778" v="777" actId="478"/>
          <ac:spMkLst>
            <pc:docMk/>
            <pc:sldMk cId="1921290101" sldId="282"/>
            <ac:spMk id="4" creationId="{611CE5B3-84E5-440D-817A-54114424F0E2}"/>
          </ac:spMkLst>
        </pc:spChg>
        <pc:spChg chg="add mod ord">
          <ac:chgData name="AMANN Markus" userId="b7bbfcee-b832-4762-8d79-798cedef740e" providerId="ADAL" clId="{8AA9950E-CA94-4D3F-8861-FE06B6BF7309}" dt="2020-10-08T07:51:47.977" v="1556" actId="14100"/>
          <ac:spMkLst>
            <pc:docMk/>
            <pc:sldMk cId="1921290101" sldId="282"/>
            <ac:spMk id="5" creationId="{F3CFE4DB-F774-45A6-809F-4889F6E5CF94}"/>
          </ac:spMkLst>
        </pc:spChg>
      </pc:sldChg>
      <pc:sldChg chg="del">
        <pc:chgData name="AMANN Markus" userId="b7bbfcee-b832-4762-8d79-798cedef740e" providerId="ADAL" clId="{8AA9950E-CA94-4D3F-8861-FE06B6BF7309}" dt="2020-10-08T07:27:04.275" v="0" actId="47"/>
        <pc:sldMkLst>
          <pc:docMk/>
          <pc:sldMk cId="2063682450" sldId="282"/>
        </pc:sldMkLst>
      </pc:sldChg>
      <pc:sldChg chg="del">
        <pc:chgData name="AMANN Markus" userId="b7bbfcee-b832-4762-8d79-798cedef740e" providerId="ADAL" clId="{8AA9950E-CA94-4D3F-8861-FE06B6BF7309}" dt="2020-10-08T07:27:04.275" v="0" actId="47"/>
        <pc:sldMkLst>
          <pc:docMk/>
          <pc:sldMk cId="2817177177" sldId="283"/>
        </pc:sldMkLst>
      </pc:sldChg>
      <pc:sldChg chg="del">
        <pc:chgData name="AMANN Markus" userId="b7bbfcee-b832-4762-8d79-798cedef740e" providerId="ADAL" clId="{8AA9950E-CA94-4D3F-8861-FE06B6BF7309}" dt="2020-10-08T07:27:04.275" v="0" actId="47"/>
        <pc:sldMkLst>
          <pc:docMk/>
          <pc:sldMk cId="1894683270" sldId="285"/>
        </pc:sldMkLst>
      </pc:sldChg>
      <pc:sldChg chg="del">
        <pc:chgData name="AMANN Markus" userId="b7bbfcee-b832-4762-8d79-798cedef740e" providerId="ADAL" clId="{8AA9950E-CA94-4D3F-8861-FE06B6BF7309}" dt="2020-10-08T07:27:04.275" v="0" actId="47"/>
        <pc:sldMkLst>
          <pc:docMk/>
          <pc:sldMk cId="305348741" sldId="287"/>
        </pc:sldMkLst>
      </pc:sldChg>
      <pc:sldChg chg="del">
        <pc:chgData name="AMANN Markus" userId="b7bbfcee-b832-4762-8d79-798cedef740e" providerId="ADAL" clId="{8AA9950E-CA94-4D3F-8861-FE06B6BF7309}" dt="2020-10-08T07:27:04.275" v="0" actId="47"/>
        <pc:sldMkLst>
          <pc:docMk/>
          <pc:sldMk cId="1605641844" sldId="288"/>
        </pc:sldMkLst>
      </pc:sldChg>
      <pc:sldChg chg="del">
        <pc:chgData name="AMANN Markus" userId="b7bbfcee-b832-4762-8d79-798cedef740e" providerId="ADAL" clId="{8AA9950E-CA94-4D3F-8861-FE06B6BF7309}" dt="2020-10-08T07:27:04.275" v="0" actId="47"/>
        <pc:sldMkLst>
          <pc:docMk/>
          <pc:sldMk cId="72708208" sldId="289"/>
        </pc:sldMkLst>
      </pc:sldChg>
      <pc:sldChg chg="del">
        <pc:chgData name="AMANN Markus" userId="b7bbfcee-b832-4762-8d79-798cedef740e" providerId="ADAL" clId="{8AA9950E-CA94-4D3F-8861-FE06B6BF7309}" dt="2020-10-08T07:27:04.275" v="0" actId="47"/>
        <pc:sldMkLst>
          <pc:docMk/>
          <pc:sldMk cId="1699436906" sldId="290"/>
        </pc:sldMkLst>
      </pc:sldChg>
      <pc:sldChg chg="del">
        <pc:chgData name="AMANN Markus" userId="b7bbfcee-b832-4762-8d79-798cedef740e" providerId="ADAL" clId="{8AA9950E-CA94-4D3F-8861-FE06B6BF7309}" dt="2020-10-08T07:27:04.275" v="0" actId="47"/>
        <pc:sldMkLst>
          <pc:docMk/>
          <pc:sldMk cId="3596600825" sldId="291"/>
        </pc:sldMkLst>
      </pc:sldChg>
      <pc:sldChg chg="del">
        <pc:chgData name="AMANN Markus" userId="b7bbfcee-b832-4762-8d79-798cedef740e" providerId="ADAL" clId="{8AA9950E-CA94-4D3F-8861-FE06B6BF7309}" dt="2020-10-08T07:27:04.275" v="0" actId="47"/>
        <pc:sldMkLst>
          <pc:docMk/>
          <pc:sldMk cId="152005412" sldId="29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2E807-7F37-421D-AF61-85B28D3317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15FD0-DCD1-48A2-A883-B8F94ACFA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9BDC5-D621-4F97-97C4-F8628ABC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072-9CC0-4939-BED6-D11A783BD24F}" type="datetimeFigureOut">
              <a:rPr lang="LID4096" smtClean="0"/>
              <a:t>10/08/2020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76C54-2D39-48CB-A5CB-59B3D423A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A3D77-53D2-4492-B381-D9282DEC7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1125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1B57A-EAE8-4C9B-94E0-3D81C00A8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0DA9B5-963A-4A9D-A3A7-8D1FBB461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FBF18-C139-46E6-BE3C-CDCD5EFBE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072-9CC0-4939-BED6-D11A783BD24F}" type="datetimeFigureOut">
              <a:rPr lang="LID4096" smtClean="0"/>
              <a:t>10/08/2020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74A7D-3A76-4373-982E-58010CEB5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B8655-BE11-4CDE-95F1-CC954B1EE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2742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96EAC6-2857-4C47-9A27-0D74705EEF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0B99F0-D8D5-4E76-A1FC-9FE168F76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F988-B610-42B3-9B45-4B0FBEEA5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072-9CC0-4939-BED6-D11A783BD24F}" type="datetimeFigureOut">
              <a:rPr lang="LID4096" smtClean="0"/>
              <a:t>10/08/2020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0628B-3B6F-46E2-BAE7-AB6178BA2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36EA9-287C-409E-B680-A226FAB37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39440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entry-slide-title-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12192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3350685" y="1919289"/>
            <a:ext cx="8841316" cy="1470025"/>
          </a:xfrm>
        </p:spPr>
        <p:txBody>
          <a:bodyPr lIns="457200" rIns="457200" anchor="ctr"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3350684" y="3886200"/>
            <a:ext cx="8837083" cy="1752600"/>
          </a:xfrm>
        </p:spPr>
        <p:txBody>
          <a:bodyPr lIns="457200" rIns="457200"/>
          <a:lstStyle>
            <a:lvl1pPr marL="0" indent="0">
              <a:buFontTx/>
              <a:buNone/>
              <a:defRPr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457267" y="6516689"/>
            <a:ext cx="2110317" cy="32067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1E4312B2-5599-4BAB-9629-F8FF3E2D26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9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5A9B8-6FC7-4734-9388-2ED49573A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6B867-459C-449C-807D-0225B5218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00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  <a:latin typeface="+mj-lt"/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  <a:latin typeface="+mj-lt"/>
              </a:defRPr>
            </a:lvl3pPr>
            <a:lvl4pPr>
              <a:defRPr sz="2000">
                <a:solidFill>
                  <a:schemeClr val="accent1">
                    <a:lumMod val="75000"/>
                  </a:schemeClr>
                </a:solidFill>
                <a:latin typeface="+mj-lt"/>
              </a:defRPr>
            </a:lvl4pPr>
            <a:lvl5pPr>
              <a:defRPr sz="2000">
                <a:solidFill>
                  <a:schemeClr val="accent1">
                    <a:lumMod val="7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ID4096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436B3-1F22-44F3-9E5F-D9CD381CE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 10, 2020</a:t>
            </a:r>
            <a:endParaRPr lang="LID4096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CEFBA-729F-4AD6-B65A-DD6C5E537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4EF4B-AC12-4C36-8D73-AE88F549C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4AC8FA9F-C662-462D-83E8-932D3C7D61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8717" y="365125"/>
            <a:ext cx="953283" cy="96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328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BD403-57A8-4E9E-8E65-2AE818F69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A55A5-16B8-4A24-AB6C-4830BE3D3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52B98-1905-43F6-8620-488CA8764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072-9CC0-4939-BED6-D11A783BD24F}" type="datetimeFigureOut">
              <a:rPr lang="LID4096" smtClean="0"/>
              <a:t>10/08/2020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D092C-59A9-4B88-A8E2-978841284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0340D-7834-4DF0-A76E-DAD688353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9935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9A320-B51C-401A-A32B-4E09661BA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EF83D-A145-4219-BEF3-5BFDAA2433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90DF6-D562-4896-8C0D-8D4D41F5C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C0F688-2C6A-4EC9-B61E-C5FAEC64E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072-9CC0-4939-BED6-D11A783BD24F}" type="datetimeFigureOut">
              <a:rPr lang="LID4096" smtClean="0"/>
              <a:t>10/08/2020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AD92F-8444-4339-86F0-619F2C8C9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DD2AAC-9669-4291-9D4D-A80E252C8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2181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693A-B052-4852-AF3F-FB605E7C5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026E0-055F-40CD-AAEE-F881A4775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998F29-1668-49F5-B975-A2D1E6FE2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204EFE-6EA7-4518-BF65-06B60CD498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BF28B1-91A0-4BB5-A28D-5A67FCE93E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7A5C39-A1CD-4FBC-BA54-BE6BED2BA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072-9CC0-4939-BED6-D11A783BD24F}" type="datetimeFigureOut">
              <a:rPr lang="LID4096" smtClean="0"/>
              <a:t>10/08/2020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B8878F-3E47-45D8-A1FB-66ED9CA2A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87BDCB-76F4-4CE3-9471-7F9CCE390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3025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CBA84-CD29-4993-9693-2FB655A3D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5B157-EC19-4A74-B7D5-437CEFD7C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072-9CC0-4939-BED6-D11A783BD24F}" type="datetimeFigureOut">
              <a:rPr lang="LID4096" smtClean="0"/>
              <a:t>10/08/2020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96D3A-80A8-4098-AFA9-3E0E984D6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99EAC0-C54A-489D-AC4D-9683E0831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1335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37D624-8766-41AC-B0C3-F7BFB14EA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072-9CC0-4939-BED6-D11A783BD24F}" type="datetimeFigureOut">
              <a:rPr lang="LID4096" smtClean="0"/>
              <a:t>10/08/2020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3F735E-C818-49C7-BEC2-1AF1E0BD1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14B5A-A9E8-4898-9550-4F5EE5B21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50686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ECC07-EDA5-4272-85EC-62FB1DF33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6AEBF-B6F1-44D4-9914-CF9630148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E525EF-0F66-4157-AD79-E71065B8C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E819EA-4414-469D-BC22-145996AC9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072-9CC0-4939-BED6-D11A783BD24F}" type="datetimeFigureOut">
              <a:rPr lang="LID4096" smtClean="0"/>
              <a:t>10/08/2020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1AA41-2287-4BD0-9228-324B2ABC8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CA18A-7944-4A44-9CF7-4E16EAB0D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9368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843DE-C287-4BF6-8765-2B126D05A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16E0E9-0E18-456E-8765-CBBF01C9D7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E88152-A4F1-4EFA-B413-B92712957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61464-87A6-4CC0-B51B-5CE551FA7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072-9CC0-4939-BED6-D11A783BD24F}" type="datetimeFigureOut">
              <a:rPr lang="LID4096" smtClean="0"/>
              <a:t>10/08/2020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DC6BB-6B41-4616-8ED1-CB6F79C9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5573EC-6AC2-40E3-A3DC-01BC77945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6623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A3C0A6-13D1-4635-8CEA-C12B41C88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6F9C57-46AE-499B-ACBD-299DB05DE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9CEE1-B388-425E-BDBB-E973CDFC7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03072-9CC0-4939-BED6-D11A783BD24F}" type="datetimeFigureOut">
              <a:rPr lang="LID4096" smtClean="0"/>
              <a:t>10/08/2020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75DC5-E426-443B-A8AA-14D9C2FFEA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89DD0-6C9A-47D8-AD78-570E9D700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5199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08/10/2020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90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39442" y="1973260"/>
            <a:ext cx="6630987" cy="2169929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ea typeface="MS Mincho"/>
              </a:rPr>
              <a:t>GAINS-IGP Training Session</a:t>
            </a:r>
            <a:br>
              <a:rPr lang="en-US" sz="3200" dirty="0">
                <a:ea typeface="MS Mincho"/>
              </a:rPr>
            </a:br>
            <a:endParaRPr lang="en-US" sz="1600" dirty="0"/>
          </a:p>
        </p:txBody>
      </p:sp>
      <p:sp>
        <p:nvSpPr>
          <p:cNvPr id="5" name="Subtitle 4"/>
          <p:cNvSpPr txBox="1">
            <a:spLocks/>
          </p:cNvSpPr>
          <p:nvPr/>
        </p:nvSpPr>
        <p:spPr bwMode="auto">
          <a:xfrm>
            <a:off x="5306389" y="3429000"/>
            <a:ext cx="6630986" cy="39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0" tIns="0" rIns="45720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3200">
                <a:solidFill>
                  <a:srgbClr val="00339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2400" kern="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October 8-23, 2020</a:t>
            </a:r>
            <a:endParaRPr lang="en-US" sz="24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4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4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4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D8A17890-24F5-4AEF-A23A-2769EDA6D6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1903" y="261257"/>
            <a:ext cx="1526063" cy="763032"/>
          </a:xfrm>
          <a:prstGeom prst="rect">
            <a:avLst/>
          </a:prstGeom>
        </p:spPr>
      </p:pic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EB921E8-AF45-4B08-8777-2521D442FE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40" y="103187"/>
            <a:ext cx="2988946" cy="895423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C4BE7CA-293D-433A-8DFF-914C9CCC6C2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78" b="26438"/>
          <a:stretch/>
        </p:blipFill>
        <p:spPr>
          <a:xfrm>
            <a:off x="4918439" y="223100"/>
            <a:ext cx="3197950" cy="80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90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26BAC-1194-4818-BABC-D033BF9CF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176"/>
            <a:ext cx="10515600" cy="73215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The GAINS teams</a:t>
            </a:r>
            <a:endParaRPr lang="LID4096" sz="2800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421184-CA41-4525-8652-BDD078907D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71741" y="2648948"/>
            <a:ext cx="4310743" cy="39373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IIT-Delhi:</a:t>
            </a:r>
          </a:p>
          <a:p>
            <a:pPr marR="0">
              <a:spcAft>
                <a:spcPts val="0"/>
              </a:spcAft>
            </a:pP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Dr </a:t>
            </a:r>
            <a:r>
              <a:rPr lang="en-US" sz="1800" dirty="0" err="1">
                <a:solidFill>
                  <a:srgbClr val="002060"/>
                </a:solidFill>
                <a:latin typeface="Calibri" panose="020F0502020204030204" pitchFamily="34" charset="0"/>
              </a:rPr>
              <a:t>Sagnik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 Dey</a:t>
            </a:r>
          </a:p>
          <a:p>
            <a:pPr marR="0">
              <a:spcAft>
                <a:spcPts val="0"/>
              </a:spcAft>
            </a:pP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Dr Hemant Kaushal</a:t>
            </a:r>
          </a:p>
          <a:p>
            <a:pPr marR="0">
              <a:spcAft>
                <a:spcPts val="0"/>
              </a:spcAft>
            </a:pPr>
            <a:r>
              <a:rPr lang="en-US" sz="1800" dirty="0" err="1">
                <a:solidFill>
                  <a:srgbClr val="002060"/>
                </a:solidFill>
                <a:latin typeface="Calibri" panose="020F0502020204030204" pitchFamily="34" charset="0"/>
              </a:rPr>
              <a:t>Ms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Calibri" panose="020F0502020204030204" pitchFamily="34" charset="0"/>
              </a:rPr>
              <a:t>Lovleen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 Arora</a:t>
            </a:r>
          </a:p>
          <a:p>
            <a:pPr marR="0">
              <a:spcAft>
                <a:spcPts val="0"/>
              </a:spcAft>
            </a:pPr>
            <a:r>
              <a:rPr lang="en-US" sz="1800" dirty="0" err="1">
                <a:solidFill>
                  <a:srgbClr val="002060"/>
                </a:solidFill>
                <a:latin typeface="Calibri" panose="020F0502020204030204" pitchFamily="34" charset="0"/>
              </a:rPr>
              <a:t>Ms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 Priyanka</a:t>
            </a:r>
          </a:p>
          <a:p>
            <a:pPr marR="0">
              <a:spcAft>
                <a:spcPts val="0"/>
              </a:spcAft>
            </a:pP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Dr Palak </a:t>
            </a:r>
            <a:r>
              <a:rPr lang="en-US" sz="1800" dirty="0" err="1">
                <a:solidFill>
                  <a:srgbClr val="002060"/>
                </a:solidFill>
                <a:latin typeface="Calibri" panose="020F0502020204030204" pitchFamily="34" charset="0"/>
              </a:rPr>
              <a:t>Balya</a:t>
            </a:r>
            <a:endParaRPr lang="en-US" sz="18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R="0">
              <a:spcAft>
                <a:spcPts val="0"/>
              </a:spcAft>
            </a:pP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Dr Pallavi Joshi</a:t>
            </a:r>
          </a:p>
          <a:p>
            <a:pPr marR="0">
              <a:spcAft>
                <a:spcPts val="0"/>
              </a:spcAft>
            </a:pP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Dr Bipasha Ghosh</a:t>
            </a:r>
          </a:p>
          <a:p>
            <a:pPr marR="0">
              <a:spcAft>
                <a:spcPts val="0"/>
              </a:spcAft>
            </a:pP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Dr Himanshu Lal</a:t>
            </a:r>
          </a:p>
          <a:p>
            <a:pPr marR="0">
              <a:spcAft>
                <a:spcPts val="0"/>
              </a:spcAft>
            </a:pP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Dr Prachi Singh </a:t>
            </a:r>
          </a:p>
          <a:p>
            <a:pPr marR="0">
              <a:spcAft>
                <a:spcPts val="0"/>
              </a:spcAft>
            </a:pPr>
            <a:r>
              <a:rPr lang="en-US" sz="1800" dirty="0" err="1">
                <a:solidFill>
                  <a:srgbClr val="002060"/>
                </a:solidFill>
                <a:latin typeface="Calibri" panose="020F0502020204030204" pitchFamily="34" charset="0"/>
              </a:rPr>
              <a:t>Mr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 Gautam Saw</a:t>
            </a:r>
          </a:p>
          <a:p>
            <a:pPr marR="0">
              <a:spcAft>
                <a:spcPts val="0"/>
              </a:spcAft>
            </a:pPr>
            <a:r>
              <a:rPr lang="en-US" sz="1800" dirty="0" err="1">
                <a:solidFill>
                  <a:srgbClr val="002060"/>
                </a:solidFill>
                <a:latin typeface="Calibri" panose="020F0502020204030204" pitchFamily="34" charset="0"/>
              </a:rPr>
              <a:t>Mr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 Rajeev</a:t>
            </a:r>
          </a:p>
          <a:p>
            <a:pPr marL="0" indent="0">
              <a:buNone/>
            </a:pPr>
            <a:endParaRPr lang="en-US" dirty="0"/>
          </a:p>
          <a:p>
            <a:endParaRPr lang="LID4096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9B4BB8-013C-43D7-95D8-1C5EFCA01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4878" y="2506662"/>
            <a:ext cx="5418909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IIASA:</a:t>
            </a:r>
          </a:p>
          <a:p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Markus Amann – Program Director</a:t>
            </a:r>
          </a:p>
          <a:p>
            <a:r>
              <a:rPr lang="en-US" sz="1800" dirty="0" err="1">
                <a:solidFill>
                  <a:srgbClr val="002060"/>
                </a:solidFill>
                <a:latin typeface="Calibri" panose="020F0502020204030204" pitchFamily="34" charset="0"/>
              </a:rPr>
              <a:t>Rober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 Sander – Software management</a:t>
            </a:r>
          </a:p>
          <a:p>
            <a:r>
              <a:rPr lang="en-US" sz="1800" dirty="0" err="1">
                <a:solidFill>
                  <a:srgbClr val="002060"/>
                </a:solidFill>
                <a:latin typeface="Calibri" panose="020F0502020204030204" pitchFamily="34" charset="0"/>
              </a:rPr>
              <a:t>Janusz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 Cofala – Energy and stationary sources  emissions</a:t>
            </a:r>
          </a:p>
          <a:p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Zig Klimont – Agriculture, PM, VOC emissions</a:t>
            </a:r>
          </a:p>
          <a:p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Jens </a:t>
            </a:r>
            <a:r>
              <a:rPr lang="en-US" sz="1800" dirty="0" err="1">
                <a:solidFill>
                  <a:srgbClr val="002060"/>
                </a:solidFill>
                <a:latin typeface="Calibri" panose="020F0502020204030204" pitchFamily="34" charset="0"/>
              </a:rPr>
              <a:t>Borken-Kleefeld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 – Transport emissions</a:t>
            </a:r>
          </a:p>
          <a:p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Pallav Purohit – Indian statistics</a:t>
            </a:r>
          </a:p>
          <a:p>
            <a:r>
              <a:rPr lang="en-US" sz="1800" dirty="0" err="1">
                <a:solidFill>
                  <a:srgbClr val="002060"/>
                </a:solidFill>
                <a:latin typeface="Calibri" panose="020F0502020204030204" pitchFamily="34" charset="0"/>
              </a:rPr>
              <a:t>Parul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 Srivastava – Atmospheric dispersion</a:t>
            </a:r>
          </a:p>
          <a:p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Gregor Kiesewetter – Atmospheric dispersion</a:t>
            </a:r>
          </a:p>
          <a:p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Fabian Wagner – Cost-effectiveness, optimization</a:t>
            </a:r>
          </a:p>
          <a:p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Wolfgang Schöpp – Software management</a:t>
            </a:r>
          </a:p>
          <a:p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Peter Rafaj – Energy statistics</a:t>
            </a:r>
          </a:p>
          <a:p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Wilfried Winiwarter – Agricultural emissions</a:t>
            </a:r>
            <a:endParaRPr lang="LID4096" sz="1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6" descr="A large building&#10;&#10;Description automatically generated">
            <a:extLst>
              <a:ext uri="{FF2B5EF4-FFF2-40B4-BE49-F238E27FC236}">
                <a16:creationId xmlns:a16="http://schemas.microsoft.com/office/drawing/2014/main" id="{112EC7EB-684C-484B-9078-40D207E80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545" y="897331"/>
            <a:ext cx="2608568" cy="1343025"/>
          </a:xfrm>
          <a:prstGeom prst="rect">
            <a:avLst/>
          </a:prstGeom>
        </p:spPr>
      </p:pic>
      <p:pic>
        <p:nvPicPr>
          <p:cNvPr id="9" name="Picture 8" descr="A large building&#10;&#10;Description automatically generated">
            <a:extLst>
              <a:ext uri="{FF2B5EF4-FFF2-40B4-BE49-F238E27FC236}">
                <a16:creationId xmlns:a16="http://schemas.microsoft.com/office/drawing/2014/main" id="{D69FBE2D-4ACB-4726-B770-E1680FA4E8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783" y="897331"/>
            <a:ext cx="304800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917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433DA-3FDC-40CE-9A00-D70052351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925" y="359274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Agenda 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2400" b="1" dirty="0">
                <a:solidFill>
                  <a:srgbClr val="002060"/>
                </a:solidFill>
              </a:rPr>
              <a:t>Daily sessions from 14:00-16:00 IST </a:t>
            </a:r>
            <a:endParaRPr lang="LID4096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D0C53-9EEE-43D3-BC0C-770528FF2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925" y="2382974"/>
            <a:ext cx="5617029" cy="3477895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002060"/>
                </a:solidFill>
              </a:rPr>
              <a:t>Oct 8:  Introduction, GAINS input to AQM</a:t>
            </a:r>
          </a:p>
          <a:p>
            <a:r>
              <a:rPr lang="en-US" sz="2200" dirty="0">
                <a:solidFill>
                  <a:srgbClr val="002060"/>
                </a:solidFill>
              </a:rPr>
              <a:t>Oct 9: The GAINS model concept</a:t>
            </a:r>
          </a:p>
          <a:p>
            <a:endParaRPr lang="en-US" sz="2200" dirty="0">
              <a:solidFill>
                <a:srgbClr val="002060"/>
              </a:solidFill>
            </a:endParaRPr>
          </a:p>
          <a:p>
            <a:r>
              <a:rPr lang="en-US" sz="2200" dirty="0">
                <a:solidFill>
                  <a:srgbClr val="002060"/>
                </a:solidFill>
              </a:rPr>
              <a:t>Oct 12: Software management, user interface</a:t>
            </a:r>
          </a:p>
          <a:p>
            <a:r>
              <a:rPr lang="en-US" sz="2200" dirty="0">
                <a:solidFill>
                  <a:srgbClr val="002060"/>
                </a:solidFill>
              </a:rPr>
              <a:t>Oct 13: Data handling</a:t>
            </a:r>
          </a:p>
          <a:p>
            <a:r>
              <a:rPr lang="en-US" sz="2200" dirty="0">
                <a:solidFill>
                  <a:srgbClr val="002060"/>
                </a:solidFill>
              </a:rPr>
              <a:t>Oct 14: Transport sector </a:t>
            </a:r>
          </a:p>
          <a:p>
            <a:r>
              <a:rPr lang="en-US" sz="2200" dirty="0">
                <a:solidFill>
                  <a:srgbClr val="002060"/>
                </a:solidFill>
              </a:rPr>
              <a:t>Oct 15: Transport and waste sectors</a:t>
            </a:r>
          </a:p>
          <a:p>
            <a:r>
              <a:rPr lang="en-US" sz="2200" dirty="0">
                <a:solidFill>
                  <a:srgbClr val="002060"/>
                </a:solidFill>
              </a:rPr>
              <a:t>Oct 16: Agriculture</a:t>
            </a:r>
          </a:p>
          <a:p>
            <a:endParaRPr lang="LID4096" sz="2000" dirty="0">
              <a:solidFill>
                <a:srgbClr val="00206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CFE4DB-F774-45A6-809F-4889F6E5C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5709" y="2618105"/>
            <a:ext cx="5505994" cy="2476409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002060"/>
                </a:solidFill>
              </a:rPr>
              <a:t>Oct 19: Power sector and large industry</a:t>
            </a:r>
          </a:p>
          <a:p>
            <a:r>
              <a:rPr lang="en-US" sz="2200" dirty="0">
                <a:solidFill>
                  <a:srgbClr val="002060"/>
                </a:solidFill>
              </a:rPr>
              <a:t>Oct 20: Small industries, process emissions</a:t>
            </a:r>
          </a:p>
          <a:p>
            <a:r>
              <a:rPr lang="en-US" sz="2200" dirty="0">
                <a:solidFill>
                  <a:srgbClr val="002060"/>
                </a:solidFill>
              </a:rPr>
              <a:t>Oct 21: Atmospheric dispersion and impact 	   assessment	</a:t>
            </a:r>
          </a:p>
          <a:p>
            <a:r>
              <a:rPr lang="en-US" sz="2200" dirty="0">
                <a:solidFill>
                  <a:srgbClr val="002060"/>
                </a:solidFill>
              </a:rPr>
              <a:t>Oct 22: Cost effectiveness analysis</a:t>
            </a:r>
          </a:p>
          <a:p>
            <a:r>
              <a:rPr lang="en-US" sz="2200" dirty="0">
                <a:solidFill>
                  <a:srgbClr val="002060"/>
                </a:solidFill>
              </a:rPr>
              <a:t>Oct 23: Feedback, next steps</a:t>
            </a:r>
            <a:endParaRPr lang="LID4096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290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ann-igp-August12.pptx" id="{95572C8E-FF0F-4322-B193-AF1F15BACAEF}" vid="{A2BB85B4-5B66-4700-AC80-A5B9ABD2E9B3}"/>
    </a:ext>
  </a:extLst>
</a:theme>
</file>

<file path=ppt/theme/theme2.xml><?xml version="1.0" encoding="utf-8"?>
<a:theme xmlns:a="http://schemas.openxmlformats.org/drawingml/2006/main" name="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R2017.potx" id="{303FAA56-D262-444A-BFE3-CAE3DEF48B34}" vid="{945C7811-FE35-442F-AC0B-542B5C71393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6CA042084DA604EA9AA939C7BD2B690" ma:contentTypeVersion="13" ma:contentTypeDescription="Ein neues Dokument erstellen." ma:contentTypeScope="" ma:versionID="01f983f4e6e61bdd5cbb2882fbcb208b">
  <xsd:schema xmlns:xsd="http://www.w3.org/2001/XMLSchema" xmlns:xs="http://www.w3.org/2001/XMLSchema" xmlns:p="http://schemas.microsoft.com/office/2006/metadata/properties" xmlns:ns3="3e98d76f-54d1-496d-9fc7-ae52bfead34e" xmlns:ns4="730693b0-4283-4a6e-a691-ff61f9cf8259" targetNamespace="http://schemas.microsoft.com/office/2006/metadata/properties" ma:root="true" ma:fieldsID="d0fc677544e0ce6e83dc63b5f5cc74fa" ns3:_="" ns4:_="">
    <xsd:import namespace="3e98d76f-54d1-496d-9fc7-ae52bfead34e"/>
    <xsd:import namespace="730693b0-4283-4a6e-a691-ff61f9cf825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98d76f-54d1-496d-9fc7-ae52bfead3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0693b0-4283-4a6e-a691-ff61f9cf825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F9273B-371D-44A6-90B8-D1826A93C0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C24F1E-9D90-436A-81DF-E2CDB8603621}">
  <ds:schemaRefs>
    <ds:schemaRef ds:uri="http://purl.org/dc/dcmitype/"/>
    <ds:schemaRef ds:uri="http://purl.org/dc/terms/"/>
    <ds:schemaRef ds:uri="730693b0-4283-4a6e-a691-ff61f9cf8259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3e98d76f-54d1-496d-9fc7-ae52bfead34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396B245-C48D-469D-AE59-4617B1AAEA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98d76f-54d1-496d-9fc7-ae52bfead34e"/>
    <ds:schemaRef ds:uri="730693b0-4283-4a6e-a691-ff61f9cf82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206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 Theme</vt:lpstr>
      <vt:lpstr>MAG-2013-IIASAsmall</vt:lpstr>
      <vt:lpstr>GAINS-IGP Training Session </vt:lpstr>
      <vt:lpstr>The GAINS teams</vt:lpstr>
      <vt:lpstr>Agenda  Daily sessions from 14:00-16:00 IST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Its Me</dc:creator>
  <cp:lastModifiedBy>AMANN Markus</cp:lastModifiedBy>
  <cp:revision>12</cp:revision>
  <dcterms:created xsi:type="dcterms:W3CDTF">2020-08-11T11:23:40Z</dcterms:created>
  <dcterms:modified xsi:type="dcterms:W3CDTF">2020-10-08T08:32:48Z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0x01010046CA042084DA604EA9AA939C7BD2B690</vt:lpwstr>
  </property>
</Properties>
</file>